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20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4"/>
  </p:sldMasterIdLst>
  <p:notesMasterIdLst>
    <p:notesMasterId r:id="rId20"/>
  </p:notesMasterIdLst>
  <p:sldIdLst>
    <p:sldId id="256" r:id="rId5"/>
    <p:sldId id="271" r:id="rId6"/>
    <p:sldId id="258" r:id="rId7"/>
    <p:sldId id="261" r:id="rId8"/>
    <p:sldId id="262" r:id="rId9"/>
    <p:sldId id="270" r:id="rId10"/>
    <p:sldId id="297" r:id="rId11"/>
    <p:sldId id="298" r:id="rId12"/>
    <p:sldId id="264" r:id="rId13"/>
    <p:sldId id="296" r:id="rId14"/>
    <p:sldId id="269" r:id="rId15"/>
    <p:sldId id="273" r:id="rId16"/>
    <p:sldId id="274" r:id="rId17"/>
    <p:sldId id="276" r:id="rId18"/>
    <p:sldId id="275" r:id="rId19"/>
  </p:sldIdLst>
  <p:sldSz cx="9144000" cy="5143500" type="screen16x9"/>
  <p:notesSz cx="6858000" cy="9144000"/>
  <p:embeddedFontLst>
    <p:embeddedFont>
      <p:font typeface="Anaheim" panose="020B0604020202020204" charset="0"/>
      <p:regular r:id="rId21"/>
    </p:embeddedFont>
    <p:embeddedFont>
      <p:font typeface="Be Vietnam Pro" panose="020B0604020202020204" charset="0"/>
      <p:regular r:id="rId22"/>
      <p:bold r:id="rId23"/>
      <p:italic r:id="rId24"/>
      <p:boldItalic r:id="rId25"/>
    </p:embeddedFont>
    <p:embeddedFont>
      <p:font typeface="Bebas Neue" panose="020B0606020202050201" pitchFamily="3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Inter Tight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E978F8-10EA-767B-CA15-CD3E87309C43}" v="1056" dt="2023-03-08T19:01:30.472"/>
    <p1510:client id="{1F7139CC-876C-04A2-E28C-EE239F023BB4}" v="1121" dt="2023-03-08T19:53:59.909"/>
    <p1510:client id="{244B7D68-2070-D9A1-CAB3-9024C96ECCB0}" v="21" dt="2023-03-08T16:29:17.418"/>
    <p1510:client id="{2FFBFBD7-5F41-2CEF-5C3D-5795C84CFD77}" v="84" dt="2023-03-08T19:24:37.612"/>
    <p1510:client id="{47F6CE66-CF40-D0D4-81A6-2D171886D4F4}" v="9" dt="2023-03-08T16:31:17.528"/>
    <p1510:client id="{581F599C-6BE1-4200-8C69-BF7EF49AFDD1}" v="264" vWet="266" dt="2023-03-08T22:03:53.389"/>
    <p1510:client id="{59DE3AE1-C38C-38A6-4A20-E7E7F5C02686}" v="89" dt="2023-03-08T16:27:17.545"/>
    <p1510:client id="{5E00CB8F-6CE6-B67B-0291-97974B9E11AC}" v="133" dt="2023-03-08T18:07:48.345"/>
    <p1510:client id="{8D24BF08-67F6-4428-A5CA-6A771D112AA6}" v="383" dt="2023-03-08T14:52:31.875"/>
    <p1510:client id="{AA7E4A0F-4591-4060-A596-1D97A601333A}" v="2720" dt="2023-03-08T22:06:22.690"/>
    <p1510:client id="{B0495F34-35CA-1022-F6B1-26107FF3E213}" v="61" dt="2023-03-08T22:06:42.314"/>
    <p1510:client id="{B17050B8-C548-E227-1095-99FEE5FAA654}" v="53" dt="2023-03-08T14:16:35.173"/>
    <p1510:client id="{B2E818BB-7E86-D227-1541-2BB2B06A0D4D}" v="3" dt="2023-03-08T22:01:32.119"/>
  </p1510:revLst>
</p1510:revInfo>
</file>

<file path=ppt/tableStyles.xml><?xml version="1.0" encoding="utf-8"?>
<a:tblStyleLst xmlns:a="http://schemas.openxmlformats.org/drawingml/2006/main" def="{CF0CA4E9-9152-449E-AD93-C62EBB5B987B}">
  <a:tblStyle styleId="{CF0CA4E9-9152-449E-AD93-C62EBB5B98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B13B250-0BEE-413F-AFFC-651BE1F0C9A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com Tema 1 - Destaqu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Estilo com Tema 1 - Destaqu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com Tema 1 - Destaqu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com Tema 1 - Destaqu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microsoft.com/office/2015/10/relationships/revisionInfo" Target="revisionInfo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9:57:46.06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9:57:49.216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0 24575,'0'0'-8191</inkml:trace>
  <inkml:trace contextRef="#ctx0" brushRef="#br0" timeOffset="1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9:57:49.572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9:57:49.930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21:59:50.50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3 24575,'18'-1'-96,"-3"0"-157,-1 0-1,1 1 0,0 1 0,24 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21:59:55.405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21:59:58.31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6 9 24575,'-1'0'0,"-1"0"0,0 0 0,2 0 0,2 0 0,1-1 0,-2-1 0,-1 1 0,-2-1 0,2-1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08T16:30:50.9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21304 15923 16383 0 0,'0'3'0'0'0,"3"1"0"0"0,8 3 0 0 0,14 0 0 0 0,18 3 0 0 0,15-1 0 0 0,13-2 0 0 0,20-2 0 0 0,22-2 0 0 0,15-2 0 0 0,6 0 0 0 0,4-1 0 0 0,-4-1 0 0 0,-9 1 0 0 0,-15 0 0 0 0,-25-1 0 0 0,-22 1 0 0 0,-20 0 0 0 0,-13 0 0 0 0,-9 0 0 0 0,-9 0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08T16:31:12.9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23802 14970 16383 0 0,'0'3'0'0'0,"0"5"0"0"0,0 6 0 0 0,3 5 0 0 0,1-2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08T19:21:36.4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31457 15076 16383 0 0,'0'2'0'0'0,"0"5"0"0"0,0 3 0 0 0,2 2 0 0 0,1 4 0 0 0,2 2 0 0 0,-1 1 0 0 0,3-1 0 0 0,1-1 0 0 0,-1-2 0 0 0,1-4 0 0 0,1-2 0 0 0,-1-2 0 0 0,0-2 0 0 0,-3-2 0 0 0,-5-1 0 0 0,-4-1 0 0 0,-4 0 0 0 0,-2-2 0 0 0,-2 1 0 0 0,-1 0 0 0 0,0-1 0 0 0,0 1 0 0 0,2 0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08T19:21:4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30935 14664 16383 0 0,'2'0'0'0'0,"5"0"0"0"0,3 0 0 0 0,5 0 0 0 0,1 0 0 0 0,0 0 0 0 0,1 0 0 0 0,1 0 0 0 0,-2 0 0 0 0,0 0 0 0 0,-2 2 0 0 0,-1 1 0 0 0,0-1 0 0 0,-1 1 0 0 0,0-2 0 0 0,0 0 0 0 0,2 0 0 0 0,1-1 0 0 0,2 0 0 0 0,0 0 0 0 0,-1 0 0 0 0,-1-1 0 0 0,-1 1 0 0 0,0 0 0 0 0,-1 0 0 0 0,-1 0 0 0 0,0 0 0 0 0,0 0 0 0 0,0 0 0 0 0,2 0 0 0 0,1 0 0 0 0,2 0 0 0 0,2 0 0 0 0,0 0 0 0 0,-1 0 0 0 0,-2 0 0 0 0,-1 0 0 0 0,-1 0 0 0 0,-1 0 0 0 0,-1 0 0 0 0,0 0 0 0 0,0 0 0 0 0,0 0 0 0 0,0 0 0 0 0,0 0 0 0 0,0 0 0 0 0,0 0 0 0 0,0 0 0 0 0,0-2 0 0 0,1-1 0 0 0,-1-1 0 0 0,0-1 0 0 0,0-1 0 0 0,0 0 0 0 0,1-1 0 0 0,-1 1 0 0 0,0 1 0 0 0,-2 0 0 0 0,0 0 0 0 0,1 0 0 0 0,2-2 0 0 0,1 0 0 0 0,-3-1 0 0 0,1-3 0 0 0,1 1 0 0 0,-1-1 0 0 0,-2 2 0 0 0,-2 1 0 0 0,0 1 0 0 0,0 1 0 0 0,2 1 0 0 0,0-1 0 0 0,3 0 0 0 0,1-1 0 0 0,1 1 0 0 0,0-1 0 0 0,-2 1 0 0 0,-1-1 0 0 0,-2 2 0 0 0,-2-2 0 0 0,-3-1 0 0 0,0 1 0 0 0,0-1 0 0 0,-2 0 0 0 0,1 0 0 0 0,2 0 0 0 0,0-1 0 0 0,0-1 0 0 0,3 2 0 0 0,-2-1 0 0 0,-1 0 0 0 0,1-2 0 0 0,-2 1 0 0 0,1 0 0 0 0,-1 1 0 0 0,1 2 0 0 0,0-1 0 0 0,0 2 0 0 0,0-1 0 0 0,0 0 0 0 0,2-2 0 0 0,-1-2 0 0 0,1 2 0 0 0,-1 0 0 0 0,-2 0 0 0 0,0 0 0 0 0,0 1 0 0 0,0-1 0 0 0,1 0 0 0 0,-2-2 0 0 0,0 2 0 0 0,1 0 0 0 0,0-1 0 0 0,1 0 0 0 0,-2-1 0 0 0,-1 0 0 0 0,0 1 0 0 0,1 0 0 0 0,-1 1 0 0 0,-1-1 0 0 0,-1-1 0 0 0,0-1 0 0 0,-1 1 0 0 0,0-2 0 0 0,0 1 0 0 0,2 2 0 0 0,1 0 0 0 0,-1 1 0 0 0,0 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9:57:46.490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08T19:22:53.5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8668 9000 16383 0 0,'2'2'0'0'0,"3"1"0"0"0,4-1 0 0 0,4 3 0 0 0,2-1 0 0 0,6 1 0 0 0,10 1 0 0 0,9-2 0 0 0,9-1 0 0 0,11 1 0 0 0,11 4 0 0 0,2 1 0 0 0,-1 0 0 0 0,-4 0 0 0 0,-6-1 0 0 0,-9-1 0 0 0,-7-2 0 0 0,-8 1 0 0 0,-5-2 0 0 0,-3 2 0 0 0,2-1 0 0 0,4 1 0 0 0,6-1 0 0 0,9-1 0 0 0,7-1 0 0 0,3-1 0 0 0,1-1 0 0 0,-1-1 0 0 0,-6 0 0 0 0,-3 0 0 0 0,-6 2 0 0 0,-3 0 0 0 0,-1 1 0 0 0,2-1 0 0 0,3-1 0 0 0,6 0 0 0 0,2 0 0 0 0,-1-1 0 0 0,-7 0 0 0 0,-8 0 0 0 0,-8 0 0 0 0,-1 0 0 0 0,-1 0 0 0 0,3-1 0 0 0,3 1 0 0 0,5 0 0 0 0,5 0 0 0 0,5 0 0 0 0,4 0 0 0 0,1 0 0 0 0,2 0 0 0 0,4 0 0 0 0,1 0 0 0 0,-3 0 0 0 0,-6 0 0 0 0,-5 0 0 0 0,-9 0 0 0 0,-9 0 0 0 0,-7 0 0 0 0,-6 0 0 0 0,-4 0 0 0 0,-1 0 0 0 0,0 0 0 0 0,1 0 0 0 0,1 0 0 0 0,1 0 0 0 0,3 0 0 0 0,4 0 0 0 0,7 0 0 0 0,7 0 0 0 0,5 0 0 0 0,6-2 0 0 0,19-3 0 0 0,9 0 0 0 0,10-2 0 0 0,-4 1 0 0 0,-8 1 0 0 0,-7 1 0 0 0,-11 2 0 0 0,-9 1 0 0 0,-6 0 0 0 0,-5 1 0 0 0,-3 1 0 0 0,0-1 0 0 0,2 0 0 0 0,4 0 0 0 0,2 1 0 0 0,2-1 0 0 0,1 0 0 0 0,0 0 0 0 0,0 0 0 0 0,3 0 0 0 0,2 0 0 0 0,3 2 0 0 0,3 1 0 0 0,1 1 0 0 0,1 1 0 0 0,6-1 0 0 0,3-1 0 0 0,1-1 0 0 0,-4 0 0 0 0,-2-2 0 0 0,-7 0 0 0 0,0 0 0 0 0,-3 0 0 0 0,0 0 0 0 0,-1-3 0 0 0,0 0 0 0 0,-1 1 0 0 0,1 0 0 0 0,0-2 0 0 0,-3 0 0 0 0,-4 1 0 0 0,-6 1 0 0 0,-6 0 0 0 0,-7 1 0 0 0,-4 1 0 0 0,-5 0 0 0 0,-1 0 0 0 0,-2 0 0 0 0,6 0 0 0 0,7 1 0 0 0,6-1 0 0 0,6 0 0 0 0,2 0 0 0 0,3 0 0 0 0,1 0 0 0 0,2 0 0 0 0,-1 0 0 0 0,-2 0 0 0 0,-2 0 0 0 0,-3 0 0 0 0,-5 0 0 0 0,-4 0 0 0 0,0 0 0 0 0,4 0 0 0 0,17 0 0 0 0,19 0 0 0 0,15 0 0 0 0,2 0 0 0 0,1 0 0 0 0,-4 0 0 0 0,0 0 0 0 0,-3 0 0 0 0,-3 0 0 0 0,-6 0 0 0 0,-8 0 0 0 0,-4 0 0 0 0,-5 0 0 0 0,0 0 0 0 0,-1 0 0 0 0,2 0 0 0 0,-1 0 0 0 0,0 0 0 0 0,-1 0 0 0 0,1 0 0 0 0,-1 0 0 0 0,-2 0 0 0 0,-1 0 0 0 0,0 0 0 0 0,3 0 0 0 0,4 0 0 0 0,3 0 0 0 0,5 0 0 0 0,6 0 0 0 0,8 0 0 0 0,7 0 0 0 0,4 0 0 0 0,8 0 0 0 0,2 0 0 0 0,1 0 0 0 0,0 0 0 0 0,1 0 0 0 0,3 0 0 0 0,15 0 0 0 0,9 0 0 0 0,3 0 0 0 0,1 0 0 0 0,-6 0 0 0 0,-7 0 0 0 0,-3 0 0 0 0,-3 0 0 0 0,1 0 0 0 0,4 0 0 0 0,5 0 0 0 0,4 0 0 0 0,8 0 0 0 0,0 0 0 0 0,-2 0 0 0 0,-11 0 0 0 0,-16 0 0 0 0,-17 0 0 0 0,-20 0 0 0 0,-19 0 0 0 0,-16 0 0 0 0,-7-2 0 0 0,0-1 0 0 0,8 0 0 0 0,7 1 0 0 0,4 1 0 0 0,6 0 0 0 0,10 0 0 0 0,9 3 0 0 0,3 3 0 0 0,-8 0 0 0 0,-14 0 0 0 0,-11-1 0 0 0,-8-3 0 0 0,-5-5 0 0 0,-6 0 0 0 0,-4-1 0 0 0,-3 1 0 0 0,-1 0 0 0 0,1-1 0 0 0,0 2 0 0 0,-1 0 0 0 0,1 2 0 0 0,-1 0 0 0 0,6 0 0 0 0,6 1 0 0 0,7 1 0 0 0,6-1 0 0 0,8 0 0 0 0,7 0 0 0 0,6 0 0 0 0,3 0 0 0 0,2 0 0 0 0,-5 0 0 0 0,-7 0 0 0 0,-11 0 0 0 0,-10 0 0 0 0,-9 0 0 0 0,-5 2 0 0 0,-6 3 0 0 0,-5 7 0 0 0,-4 5 0 0 0,-1 2 0 0 0,-2 0 0 0 0,0-1 0 0 0,0-2 0 0 0,0-1 0 0 0,0-2 0 0 0,-1 2 0 0 0,-1 0 0 0 0,-2-2 0 0 0,-4-2 0 0 0,-3-2 0 0 0,-1-1 0 0 0,-3-2 0 0 0,-2-2 0 0 0,-3-1 0 0 0,0-2 0 0 0,-2 0 0 0 0,-2-1 0 0 0,-2-1 0 0 0,-6 1 0 0 0,-7 0 0 0 0,-9-3 0 0 0,-7 0 0 0 0,-8-1 0 0 0,-8-3 0 0 0,-8-4 0 0 0,-16-5 0 0 0,-6-3 0 0 0,-2-1 0 0 0,2 2 0 0 0,6 0 0 0 0,9 3 0 0 0,5 3 0 0 0,3 3 0 0 0,5 4 0 0 0,8 1 0 0 0,5 0 0 0 0,8 2 0 0 0,6 0 0 0 0,9-1 0 0 0,9 0 0 0 0,6 1 0 0 0,0 2 0 0 0,-9 1 0 0 0,-9 3 0 0 0,-14 5 0 0 0,-18 5 0 0 0,-18 0 0 0 0,-16-1 0 0 0,-26 3 0 0 0,-14-2 0 0 0,-10-4 0 0 0,2-3 0 0 0,5-3 0 0 0,15-2 0 0 0,11-1 0 0 0,14-1 0 0 0,16-1 0 0 0,13 0 0 0 0,12 1 0 0 0,10-1 0 0 0,4-1 0 0 0,1-3 0 0 0,2-3 0 0 0,-1-1 0 0 0,0 0 0 0 0,3-1 0 0 0,4 3 0 0 0,1-1 0 0 0,3 1 0 0 0,1 1 0 0 0,2 0 0 0 0,1 1 0 0 0,2 3 0 0 0,-1-2 0 0 0,1 0 0 0 0,0 2 0 0 0,-1 0 0 0 0,1-2 0 0 0,-2 1 0 0 0,-6-2 0 0 0,-9-2 0 0 0,-10 0 0 0 0,-5 0 0 0 0,-2-2 0 0 0,6 1 0 0 0,3 0 0 0 0,1-1 0 0 0,3 1 0 0 0,2 0 0 0 0,3-1 0 0 0,2 1 0 0 0,3 0 0 0 0,-1-1 0 0 0,-1 2 0 0 0,2 1 0 0 0,3 2 0 0 0,3 2 0 0 0,1 0 0 0 0,-2 2 0 0 0,-2 0 0 0 0,-5 1 0 0 0,-6-1 0 0 0,-4 0 0 0 0,-2 1 0 0 0,-2-1 0 0 0,7 0 0 0 0,8 0 0 0 0,10 0 0 0 0,7 0 0 0 0,6 0 0 0 0,-1 0 0 0 0,0 0 0 0 0,-4 0 0 0 0,-4 0 0 0 0,-2 0 0 0 0,-7 0 0 0 0,-5 0 0 0 0,-9 0 0 0 0,-8 0 0 0 0,-5 0 0 0 0,-7 0 0 0 0,-6 0 0 0 0,-2 0 0 0 0,-12 0 0 0 0,-8 2 0 0 0,-6 3 0 0 0,3 2 0 0 0,4 1 0 0 0,6 0 0 0 0,11 2 0 0 0,8-2 0 0 0,11 0 0 0 0,11-1 0 0 0,7-1 0 0 0,7-3 0 0 0,4 1 0 0 0,-1 0 0 0 0,1 0 0 0 0,-2 1 0 0 0,-2 1 0 0 0,0-1 0 0 0,4 0 0 0 0,3-2 0 0 0,5-1 0 0 0,2-1 0 0 0,3-1 0 0 0,0 0 0 0 0,-3 0 0 0 0,-2-1 0 0 0,-7 1 0 0 0,-6 0 0 0 0,-7 0 0 0 0,-5 0 0 0 0,-1 0 0 0 0,-4 0 0 0 0,1 0 0 0 0,0 0 0 0 0,0 0 0 0 0,-3 0 0 0 0,0 0 0 0 0,-3 0 0 0 0,0 0 0 0 0,1 0 0 0 0,-1 0 0 0 0,0 0 0 0 0,1 0 0 0 0,-15 2 0 0 0,-11 3 0 0 0,-15 6 0 0 0,-4 4 0 0 0,-2 4 0 0 0,6 0 0 0 0,4-1 0 0 0,13-3 0 0 0,14-3 0 0 0,9 0 0 0 0,7-4 0 0 0,4 1 0 0 0,2-1 0 0 0,3-1 0 0 0,0 1 0 0 0,4 0 0 0 0,1 0 0 0 0,1-3 0 0 0,3-1 0 0 0,3-2 0 0 0,3-1 0 0 0,1 0 0 0 0,1-1 0 0 0,-1-1 0 0 0,-1 1 0 0 0,-1 0 0 0 0,-1-3 0 0 0,2 0 0 0 0,3-1 0 0 0,4-1 0 0 0,2 1 0 0 0,-2-2 0 0 0,-2 2 0 0 0,-3-2 0 0 0,1 0 0 0 0,0 2 0 0 0,0 1 0 0 0,2 1 0 0 0,2 2 0 0 0,4-1 0 0 0,3 1 0 0 0,4 0 0 0 0,2 1 0 0 0,2-1 0 0 0,1 0 0 0 0,1 0 0 0 0,-1 0 0 0 0,-1 0 0 0 0,-2 0 0 0 0,-3 0 0 0 0,-2 0 0 0 0,-1 0 0 0 0,-1 0 0 0 0,1 0 0 0 0,2 0 0 0 0,0 0 0 0 0,1 0 0 0 0,2 0 0 0 0,1 0 0 0 0,1 0 0 0 0,2 0 0 0 0,-1-2 0 0 0,1-1 0 0 0,0 1 0 0 0,1 0 0 0 0,-1 0 0 0 0,0 1 0 0 0,-1 1 0 0 0,1 0 0 0 0,4 0 0 0 0,8 0 0 0 0,11 0 0 0 0,12 0 0 0 0,14 0 0 0 0,24 0 0 0 0,43 0 0 0 0,51 0 0 0 0,38 0 0 0 0,28 0 0 0 0,26 0 0 0 0,9 0 0 0 0,-1 0 0 0 0,-3 0 0 0 0,7 0 0 0 0,-3 0 0 0 0,-8 0 0 0 0,-10 0 0 0 0,-7 0 0 0 0,-18 0 0 0 0,-19 0 0 0 0,-15 2 0 0 0,-22 3 0 0 0,-22 2 0 0 0,-23 3 0 0 0,-21 1 0 0 0,-14 1 0 0 0,-11-1 0 0 0,-6-3 0 0 0,-3-3 0 0 0,-1-2 0 0 0,1-2 0 0 0,5 0 0 0 0,4-1 0 0 0,6 1 0 0 0,9 1 0 0 0,6 1 0 0 0,6 0 0 0 0,10 1 0 0 0,1 0 0 0 0,-8-2 0 0 0,-11 0 0 0 0,-17-1 0 0 0,-15-1 0 0 0,-14 1 0 0 0,-9-2 0 0 0,-2 1 0 0 0,0-2 0 0 0,6-1 0 0 0,5-2 0 0 0,6-2 0 0 0,7 0 0 0 0,4 2 0 0 0,3 1 0 0 0,8 1 0 0 0,5 1 0 0 0,3 2 0 0 0,-1 0 0 0 0,-2 0 0 0 0,-6 0 0 0 0,-3 1 0 0 0,-5-1 0 0 0,-5 0 0 0 0,-4 0 0 0 0,-3 0 0 0 0,-5 0 0 0 0,-1 0 0 0 0,-3 0 0 0 0,-2 0 0 0 0,-4 0 0 0 0,-5-2 0 0 0,-4-1 0 0 0,-3 1 0 0 0,-1 0 0 0 0,1-2 0 0 0,7 0 0 0 0,8 1 0 0 0,14 1 0 0 0,15 0 0 0 0,26 1 0 0 0,20 1 0 0 0,13 0 0 0 0,7 2 0 0 0,-5 1 0 0 0,-11 0 0 0 0,-14-1 0 0 0,-17 0 0 0 0,-17-1 0 0 0,-14-1 0 0 0,-8 0 0 0 0,-4 1 0 0 0,13-2 0 0 0,18 1 0 0 0,22 2 0 0 0,20 1 0 0 0,26 4 0 0 0,16 0 0 0 0,5 4 0 0 0,-3 2 0 0 0,-3-2 0 0 0,-16 0 0 0 0,-19 0 0 0 0,-25-1 0 0 0,-20-2 0 0 0,-15-1 0 0 0,-12 0 0 0 0,-12-1 0 0 0,-9-2 0 0 0,-7-1 0 0 0,-4 1 0 0 0,-3-1 0 0 0,1 0 0 0 0,0 1 0 0 0,3 0 0 0 0,5 1 0 0 0,16 2 0 0 0,17 2 0 0 0,16 2 0 0 0,5-2 0 0 0,6 1 0 0 0,5-3 0 0 0,9 1 0 0 0,5 0 0 0 0,0 0 0 0 0,3-1 0 0 0,-3 0 0 0 0,-2-2 0 0 0,0 0 0 0 0,4 0 0 0 0,-2 0 0 0 0,-7 0 0 0 0,-12 3 0 0 0,-15 1 0 0 0,-14 0 0 0 0,-12-2 0 0 0,-10-1 0 0 0,-9 0 0 0 0,-4-1 0 0 0,-4-1 0 0 0,0-1 0 0 0,1-2 0 0 0,1 0 0 0 0,2 1 0 0 0,1 0 0 0 0,2 1 0 0 0,1-1 0 0 0,-2 1 0 0 0,-2 0 0 0 0,1 0 0 0 0,-1 0 0 0 0,0-2 0 0 0,-2 0 0 0 0,-4-1 0 0 0,-9 1 0 0 0,-15 1 0 0 0,-13 2 0 0 0,-10 4 0 0 0,-12-1 0 0 0,-7 1 0 0 0,-5-1 0 0 0,-3 1 0 0 0,2-1 0 0 0,3-3 0 0 0,3 0 0 0 0,5-3 0 0 0,7 0 0 0 0,4-1 0 0 0,4 0 0 0 0,3 0 0 0 0,1 0 0 0 0,0-1 0 0 0,-1 1 0 0 0,-1 0 0 0 0,3 0 0 0 0,5 0 0 0 0,4-2 0 0 0,3-1 0 0 0,-3 0 0 0 0,-3 1 0 0 0,-6 1 0 0 0,-12 0 0 0 0,-11 0 0 0 0,-9 1 0 0 0,-4 0 0 0 0,-4 0 0 0 0,1 0 0 0 0,4-2 0 0 0,2 0 0 0 0,6-3 0 0 0,7 0 0 0 0,7-1 0 0 0,10 0 0 0 0,8 2 0 0 0,7-2 0 0 0,4 1 0 0 0,3 2 0 0 0,1-2 0 0 0,-3-1 0 0 0,-5 0 0 0 0,-14-1 0 0 0,-13-2 0 0 0,-6 0 0 0 0,-3 0 0 0 0,-3 0 0 0 0,1 2 0 0 0,3 1 0 0 0,3 1 0 0 0,4 0 0 0 0,6 2 0 0 0,3 0 0 0 0,2 2 0 0 0,3 0 0 0 0,3 1 0 0 0,3 0 0 0 0,1 1 0 0 0,-1-1 0 0 0,0 0 0 0 0,-3 0 0 0 0,-6 0 0 0 0,-2 0 0 0 0,-8 0 0 0 0,-22 0 0 0 0,-13 0 0 0 0,-2 0 0 0 0,2 0 0 0 0,4 0 0 0 0,3 0 0 0 0,7 0 0 0 0,5 0 0 0 0,7 0 0 0 0,7 0 0 0 0,6 0 0 0 0,1 0 0 0 0,-3 0 0 0 0,-4 0 0 0 0,-2 0 0 0 0,-3 0 0 0 0,-3 0 0 0 0,-9-4 0 0 0,-9-5 0 0 0,-8-4 0 0 0,-3-2 0 0 0,2 3 0 0 0,6 0 0 0 0,7 3 0 0 0,6 2 0 0 0,2 3 0 0 0,1 2 0 0 0,-1 1 0 0 0,-1 2 0 0 0,-2-1 0 0 0,1 0 0 0 0,8 1 0 0 0,12-1 0 0 0,10 1 0 0 0,10-1 0 0 0,8-2 0 0 0,3-1 0 0 0,-4 1 0 0 0,-8-1 0 0 0,-8 2 0 0 0,-9 0 0 0 0,-11 0 0 0 0,-12 1 0 0 0,-16 0 0 0 0,-9 0 0 0 0,-10 0 0 0 0,-5 0 0 0 0,-11 1 0 0 0,-8-1 0 0 0,-3 0 0 0 0,-2 0 0 0 0,1 0 0 0 0,-3 0 0 0 0,1 0 0 0 0,-8 0 0 0 0,0 0 0 0 0,6 0 0 0 0,11 0 0 0 0,16 0 0 0 0,16 0 0 0 0,14 0 0 0 0,11 0 0 0 0,13 0 0 0 0,11 0 0 0 0,8 0 0 0 0,6 0 0 0 0,4 0 0 0 0,2 0 0 0 0,1 0 0 0 0,1 0 0 0 0,0 0 0 0 0,0 0 0 0 0,0 0 0 0 0,0 0 0 0 0,0 0 0 0 0,-2 0 0 0 0,-4-2 0 0 0,-3-1 0 0 0,-4-2 0 0 0,-3 0 0 0 0,-4-1 0 0 0,-1 0 0 0 0,-1 2 0 0 0,0-2 0 0 0,4-1 0 0 0,4 1 0 0 0,5 1 0 0 0,4 1 0 0 0,4 2 0 0 0,2 1 0 0 0,-4 0 0 0 0,-3 1 0 0 0,-5 1 0 0 0,-3-1 0 0 0,-6 0 0 0 0,-8 0 0 0 0,-10 1 0 0 0,-10-1 0 0 0,-11 0 0 0 0,-4 0 0 0 0,-4 0 0 0 0,-7 4 0 0 0,1 1 0 0 0,4 1 0 0 0,8-2 0 0 0,11-1 0 0 0,14-1 0 0 0,11-1 0 0 0,11-1 0 0 0,7 0 0 0 0,3 0 0 0 0,0 0 0 0 0,-3-1 0 0 0,-8-1 0 0 0,-8-1 0 0 0,-6 1 0 0 0,-1-1 0 0 0,-1 2 0 0 0,3 0 0 0 0,1 0 0 0 0,6 1 0 0 0,2 0 0 0 0,6 0 0 0 0,3 1 0 0 0,6-1 0 0 0,1 0 0 0 0,-2 0 0 0 0,-2 0 0 0 0,-4 2 0 0 0,-14 3 0 0 0,-9 0 0 0 0,-5 2 0 0 0,-1-1 0 0 0,2-1 0 0 0,1-1 0 0 0,7-2 0 0 0,4-1 0 0 0,6 0 0 0 0,6-1 0 0 0,5 0 0 0 0,6-1 0 0 0,4 1 0 0 0,3 0 0 0 0,2 0 0 0 0,1-1 0 0 0,0 1 0 0 0,0 0 0 0 0,-3 0 0 0 0,0 0 0 0 0,-1 0 0 0 0,-1 0 0 0 0,0 0 0 0 0,0 0 0 0 0,1 0 0 0 0,1 0 0 0 0,1 0 0 0 0,0 0 0 0 0,1 0 0 0 0,0 0 0 0 0,0 0 0 0 0,0 0 0 0 0,0 0 0 0 0,-2 3 0 0 0,-10 1 0 0 0,-6 2 0 0 0,-6 3 0 0 0,-2 0 0 0 0,0-1 0 0 0,2-1 0 0 0,3 0 0 0 0,0 0 0 0 0,1 0 0 0 0,3 1 0 0 0,4-3 0 0 0,5 1 0 0 0,3-1 0 0 0,3-1 0 0 0,2-2 0 0 0,0 0 0 0 0,0-2 0 0 0,1 0 0 0 0,0 0 0 0 0,-5 0 0 0 0,-6 0 0 0 0,-7-1 0 0 0,-5 1 0 0 0,-1 0 0 0 0,2 0 0 0 0,3 0 0 0 0,6 0 0 0 0,4 0 0 0 0,4 0 0 0 0,3 0 0 0 0,-2 0 0 0 0,1 0 0 0 0,0 0 0 0 0,3 2 0 0 0,3 3 0 0 0,5 3 0 0 0,3 1 0 0 0,3 0 0 0 0,2 0 0 0 0,2 1 0 0 0,-1 1 0 0 0,2-2 0 0 0,0 0 0 0 0,2 0 0 0 0,1 2 0 0 0,0-3 0 0 0,2-1 0 0 0,1-1 0 0 0,1 2 0 0 0,2-2 0 0 0,1 1 0 0 0,0 2 0 0 0,2-2 0 0 0,0-1 0 0 0,0-2 0 0 0,-1-2 0 0 0,1-1 0 0 0,-2 0 0 0 0,-1-1 0 0 0,-2-1 0 0 0,-1 1 0 0 0,-1 0 0 0 0,2-1 0 0 0,2 1 0 0 0,2 0 0 0 0,3 0 0 0 0,1 0 0 0 0,1 0 0 0 0,0 0 0 0 0,1 0 0 0 0,0 0 0 0 0,-2 0 0 0 0,-1 0 0 0 0,-2 0 0 0 0,-3 0 0 0 0,-1 0 0 0 0,0 0 0 0 0,0 0 0 0 0,-2 0 0 0 0,2 0 0 0 0,0 2 0 0 0,0 1 0 0 0,-2 0 0 0 0,0-1 0 0 0,1 1 0 0 0,2 1 0 0 0,1-1 0 0 0,1-1 0 0 0,1 0 0 0 0,2-1 0 0 0,2-1 0 0 0,-3 0 0 0 0,-1 0 0 0 0,-3 0 0 0 0,-2 0 0 0 0,-1 0 0 0 0,-2 0 0 0 0,3 0 0 0 0,1 0 0 0 0,3 0 0 0 0,5 0 0 0 0,2-3 0 0 0,2 1 0 0 0,2-1 0 0 0,1 1 0 0 0,2 0 0 0 0,3-1 0 0 0,3 0 0 0 0,-1 0 0 0 0,3-1 0 0 0,3-2 0 0 0,-1-2 0 0 0,-3 0 0 0 0,-4 1 0 0 0,-6 3 0 0 0,-7 1 0 0 0,-4 1 0 0 0,-4 2 0 0 0,-2 0 0 0 0,-2 0 0 0 0,7 1 0 0 0,3-1 0 0 0,1 0 0 0 0,3 0 0 0 0,-2 0 0 0 0,5 1 0 0 0,-1-1 0 0 0,-1 0 0 0 0,2 0 0 0 0,0 0 0 0 0,1 0 0 0 0,3 0 0 0 0,1 0 0 0 0,2-1 0 0 0,1 1 0 0 0,0 0 0 0 0,1 0 0 0 0,0 0 0 0 0,-2 0 0 0 0,-1 0 0 0 0,-2 0 0 0 0,0 0 0 0 0,-3 0 0 0 0,-3 0 0 0 0,-2 0 0 0 0,0 0 0 0 0,1 0 0 0 0,2 0 0 0 0,-1 0 0 0 0,-2 0 0 0 0,-3 0 0 0 0,-1 0 0 0 0,-2 0 0 0 0,-2 0 0 0 0,-2 0 0 0 0,0 0 0 0 0,0 0 0 0 0,1 0 0 0 0,4 0 0 0 0,2 0 0 0 0,1 0 0 0 0,0 0 0 0 0,0 0 0 0 0,1 0 0 0 0,3 0 0 0 0,-1 0 0 0 0,-3 0 0 0 0,-1 0 0 0 0,0 0 0 0 0,-1 0 0 0 0,-2 0 0 0 0,0 0 0 0 0,-1 0 0 0 0,-1 0 0 0 0,0 0 0 0 0,0 0 0 0 0,2 0 0 0 0,-1 0 0 0 0,1 0 0 0 0,2 0 0 0 0,2 0 0 0 0,2 0 0 0 0,15-2 0 0 0,11 0 0 0 0,7-3 0 0 0,2 0 0 0 0,0 1 0 0 0,-4 1 0 0 0,-6 1 0 0 0,-8 1 0 0 0,-10 0 0 0 0,-7 1 0 0 0,-7 0 0 0 0,-3 0 0 0 0,-2 1 0 0 0,-2-1 0 0 0,0 0 0 0 0,3 0 0 0 0,3 0 0 0 0,3 0 0 0 0,2 0 0 0 0,2 0 0 0 0,1 0 0 0 0,3 0 0 0 0,1 0 0 0 0,-2 0 0 0 0,-4 0 0 0 0,-3 0 0 0 0,-1 0 0 0 0,0 0 0 0 0,3 0 0 0 0,0 0 0 0 0,4 0 0 0 0,3 0 0 0 0,4 0 0 0 0,2 0 0 0 0,4 0 0 0 0,3 0 0 0 0,2 0 0 0 0,-1 0 0 0 0,-3 0 0 0 0,-4 0 0 0 0,-4 0 0 0 0,-5 0 0 0 0,-3 0 0 0 0,-3 0 0 0 0,-1 0 0 0 0,-2 0 0 0 0,1 0 0 0 0,1 0 0 0 0,0 0 0 0 0,0 0 0 0 0,1 0 0 0 0,4 0 0 0 0,10 0 0 0 0,10 0 0 0 0,14 0 0 0 0,5 0 0 0 0,6 2 0 0 0,5 1 0 0 0,-1 0 0 0 0,1-1 0 0 0,-5-1 0 0 0,-6 0 0 0 0,-7 0 0 0 0,-4-1 0 0 0,-8 0 0 0 0,-3 0 0 0 0,-3 0 0 0 0,-3-1 0 0 0,-1 1 0 0 0,2 0 0 0 0,1 0 0 0 0,3 0 0 0 0,3 0 0 0 0,0-2 0 0 0,-1-3 0 0 0,-1 0 0 0 0,-4 0 0 0 0,1 0 0 0 0,-3-1 0 0 0,-3 2 0 0 0,0 1 0 0 0,2 2 0 0 0,4 0 0 0 0,19 1 0 0 0,15 0 0 0 0,7 0 0 0 0,-3 0 0 0 0,-5 0 0 0 0,-9 0 0 0 0,-12 1 0 0 0,-14-1 0 0 0,-9 0 0 0 0,-9 0 0 0 0,-4 0 0 0 0,-1 0 0 0 0,1 0 0 0 0,6 0 0 0 0,6 0 0 0 0,10 0 0 0 0,13 0 0 0 0,17 0 0 0 0,25 0 0 0 0,21 0 0 0 0,10 0 0 0 0,0 0 0 0 0,-12 0 0 0 0,-15 0 0 0 0,-20 0 0 0 0,-21 0 0 0 0,-15 0 0 0 0,-8 0 0 0 0,3 0 0 0 0,4 0 0 0 0,4 0 0 0 0,1 0 0 0 0,-3 0 0 0 0,-3 0 0 0 0,-7 0 0 0 0,-6 0 0 0 0,-3 0 0 0 0,1 0 0 0 0,6 2 0 0 0,3 0 0 0 0,1 3 0 0 0,-2 0 0 0 0,-5-1 0 0 0,-5-1 0 0 0,-3-1 0 0 0,-5 2 0 0 0,5 1 0 0 0,4 2 0 0 0,2 3 0 0 0,-2-1 0 0 0,-1-2 0 0 0,-3 0 0 0 0,-2-2 0 0 0,-2 0 0 0 0,2-1 0 0 0,2 1 0 0 0,2-2 0 0 0,0-1 0 0 0,1-1 0 0 0,0 0 0 0 0,-1-1 0 0 0,0 2 0 0 0,-2 1 0 0 0,-2-1 0 0 0,-1 0 0 0 0,-1 0 0 0 0,0-2 0 0 0,-1 3 0 0 0,2 0 0 0 0,0 0 0 0 0,1-1 0 0 0,-1-1 0 0 0,2 0 0 0 0,2-1 0 0 0,2 0 0 0 0,0 0 0 0 0,0 0 0 0 0,0 0 0 0 0,0 0 0 0 0,4 0 0 0 0,8 2 0 0 0,4 1 0 0 0,-1-1 0 0 0,-1 0 0 0 0,-4 0 0 0 0,-6-1 0 0 0,0-3 0 0 0,-1-2 0 0 0,3-2 0 0 0,0-3 0 0 0,1 0 0 0 0,-1-1 0 0 0,0 1 0 0 0,2 3 0 0 0,3 2 0 0 0,6 1 0 0 0,5 2 0 0 0,5 1 0 0 0,7 0 0 0 0,6 1 0 0 0,-1-1 0 0 0,-3 0 0 0 0,-7 1 0 0 0,-9-1 0 0 0,-15 0 0 0 0,-15 0 0 0 0,-15 0 0 0 0,-14 0 0 0 0,-13 0 0 0 0,-12 0 0 0 0,-11 0 0 0 0,-15 0 0 0 0,-16 0 0 0 0,-12 0 0 0 0,-19 0 0 0 0,-49 4 0 0 0,-39 4 0 0 0,-23 4 0 0 0,-12 6 0 0 0,-12 3 0 0 0,11 0 0 0 0,19-3 0 0 0,22-1 0 0 0,35-2 0 0 0,37-1 0 0 0,39-3 0 0 0,29-4 0 0 0,24-2 0 0 0,13-3 0 0 0,1-1 0 0 0,-7-1 0 0 0,-5-1 0 0 0,-6 0 0 0 0,-7 1 0 0 0,-6-1 0 0 0,-5 1 0 0 0,0 0 0 0 0,1-2 0 0 0,0-1 0 0 0,1-2 0 0 0,5-2 0 0 0,1 0 0 0 0,7 2 0 0 0,7 1 0 0 0,6 1 0 0 0,6 2 0 0 0,5 0 0 0 0,4 1 0 0 0,0 0 0 0 0,1 0 0 0 0,-2 1 0 0 0,-2-1 0 0 0,-2 0 0 0 0,-2 0 0 0 0,-1 0 0 0 0,1 0 0 0 0,2 0 0 0 0,2 0 0 0 0,3 0 0 0 0,1 0 0 0 0,2 0 0 0 0,-2 0 0 0 0,-1 0 0 0 0,1 0 0 0 0,0 0 0 0 0,0 0 0 0 0,2-2 0 0 0,-3-1 0 0 0,0-1 0 0 0,-2-3 0 0 0,-2-2 0 0 0,-2-2 0 0 0,-4 2 0 0 0,-2 1 0 0 0,-2 3 0 0 0,2 2 0 0 0,3 2 0 0 0,3 0 0 0 0,6 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9:57:46.835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3 0 24575,'-3'0'0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9:57:47.17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3 24575,'0'-3'0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9:57:47.520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0 24575,'0'0'-8191</inkml:trace>
  <inkml:trace contextRef="#ctx0" brushRef="#br0" timeOffset="1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9:57:47.862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0 24575,'0'0'-8191</inkml:trace>
  <inkml:trace contextRef="#ctx0" brushRef="#br0" timeOffset="1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9:57:48.188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0 24575,'3'0'0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9:57:48.516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0 24575,'0'0'-8191</inkml:trace>
  <inkml:trace contextRef="#ctx0" brushRef="#br0" timeOffset="1">0 0 24575,'4'0'0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9:57:48.872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eed23e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beed23e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407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8680c3840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8680c3840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84d99d1a72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84d99d1a72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8680c3840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8680c3840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902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96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10227"/>
            <a:ext cx="5655000" cy="227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389925"/>
            <a:ext cx="5655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476200" y="4082311"/>
            <a:ext cx="1956350" cy="1291215"/>
            <a:chOff x="-393525" y="3990461"/>
            <a:chExt cx="1956350" cy="1291215"/>
          </a:xfrm>
        </p:grpSpPr>
        <p:sp>
          <p:nvSpPr>
            <p:cNvPr id="12" name="Google Shape;12;p2"/>
            <p:cNvSpPr/>
            <p:nvPr/>
          </p:nvSpPr>
          <p:spPr>
            <a:xfrm>
              <a:off x="-393525" y="3990461"/>
              <a:ext cx="1956350" cy="1236125"/>
            </a:xfrm>
            <a:custGeom>
              <a:avLst/>
              <a:gdLst/>
              <a:ahLst/>
              <a:cxnLst/>
              <a:rect l="l" t="t" r="r" b="b"/>
              <a:pathLst>
                <a:path w="78254" h="49445" extrusionOk="0">
                  <a:moveTo>
                    <a:pt x="0" y="7929"/>
                  </a:moveTo>
                  <a:cubicBezTo>
                    <a:pt x="8001" y="-72"/>
                    <a:pt x="22837" y="-1922"/>
                    <a:pt x="33432" y="2051"/>
                  </a:cubicBezTo>
                  <a:cubicBezTo>
                    <a:pt x="40524" y="4710"/>
                    <a:pt x="41219" y="15869"/>
                    <a:pt x="47761" y="19686"/>
                  </a:cubicBezTo>
                  <a:cubicBezTo>
                    <a:pt x="56279" y="24655"/>
                    <a:pt x="68848" y="24152"/>
                    <a:pt x="74580" y="32177"/>
                  </a:cubicBezTo>
                  <a:cubicBezTo>
                    <a:pt x="78000" y="36966"/>
                    <a:pt x="75625" y="44180"/>
                    <a:pt x="78254" y="49445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" name="Google Shape;13;p2"/>
            <p:cNvSpPr/>
            <p:nvPr/>
          </p:nvSpPr>
          <p:spPr>
            <a:xfrm>
              <a:off x="-393525" y="4280126"/>
              <a:ext cx="1533850" cy="1001550"/>
            </a:xfrm>
            <a:custGeom>
              <a:avLst/>
              <a:gdLst/>
              <a:ahLst/>
              <a:cxnLst/>
              <a:rect l="l" t="t" r="r" b="b"/>
              <a:pathLst>
                <a:path w="61354" h="40062" extrusionOk="0">
                  <a:moveTo>
                    <a:pt x="0" y="5895"/>
                  </a:moveTo>
                  <a:cubicBezTo>
                    <a:pt x="7449" y="2915"/>
                    <a:pt x="15902" y="-1786"/>
                    <a:pt x="23513" y="751"/>
                  </a:cubicBezTo>
                  <a:cubicBezTo>
                    <a:pt x="29067" y="2602"/>
                    <a:pt x="28786" y="12407"/>
                    <a:pt x="34167" y="14712"/>
                  </a:cubicBezTo>
                  <a:cubicBezTo>
                    <a:pt x="42226" y="18165"/>
                    <a:pt x="52789" y="18719"/>
                    <a:pt x="58048" y="25734"/>
                  </a:cubicBezTo>
                  <a:cubicBezTo>
                    <a:pt x="60988" y="29656"/>
                    <a:pt x="61354" y="35161"/>
                    <a:pt x="61354" y="40062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" name="Google Shape;14;p2"/>
            <p:cNvSpPr/>
            <p:nvPr/>
          </p:nvSpPr>
          <p:spPr>
            <a:xfrm>
              <a:off x="-329250" y="4667192"/>
              <a:ext cx="991975" cy="614475"/>
            </a:xfrm>
            <a:custGeom>
              <a:avLst/>
              <a:gdLst/>
              <a:ahLst/>
              <a:cxnLst/>
              <a:rect l="l" t="t" r="r" b="b"/>
              <a:pathLst>
                <a:path w="39679" h="24579" extrusionOk="0">
                  <a:moveTo>
                    <a:pt x="0" y="4005"/>
                  </a:moveTo>
                  <a:cubicBezTo>
                    <a:pt x="2963" y="1044"/>
                    <a:pt x="8377" y="-1174"/>
                    <a:pt x="12124" y="699"/>
                  </a:cubicBezTo>
                  <a:cubicBezTo>
                    <a:pt x="15920" y="2597"/>
                    <a:pt x="17670" y="7333"/>
                    <a:pt x="21309" y="9516"/>
                  </a:cubicBezTo>
                  <a:cubicBezTo>
                    <a:pt x="25095" y="11787"/>
                    <a:pt x="30678" y="10803"/>
                    <a:pt x="33800" y="13925"/>
                  </a:cubicBezTo>
                  <a:cubicBezTo>
                    <a:pt x="36668" y="16793"/>
                    <a:pt x="37863" y="20952"/>
                    <a:pt x="39679" y="24579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5" name="Google Shape;15;p2"/>
          <p:cNvSpPr>
            <a:spLocks noGrp="1"/>
          </p:cNvSpPr>
          <p:nvPr>
            <p:ph type="pic" idx="2"/>
          </p:nvPr>
        </p:nvSpPr>
        <p:spPr>
          <a:xfrm>
            <a:off x="6602225" y="0"/>
            <a:ext cx="5318100" cy="5143500"/>
          </a:xfrm>
          <a:prstGeom prst="parallelogram">
            <a:avLst>
              <a:gd name="adj" fmla="val 25000"/>
            </a:avLst>
          </a:prstGeom>
          <a:noFill/>
          <a:ln>
            <a:noFill/>
          </a:ln>
          <a:effectLst>
            <a:outerShdw dist="400050" dir="10800000" algn="bl" rotWithShape="0">
              <a:schemeClr val="lt2"/>
            </a:outerShdw>
          </a:effectLst>
        </p:spPr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2" hasCustomPrompt="1"/>
          </p:nvPr>
        </p:nvSpPr>
        <p:spPr>
          <a:xfrm>
            <a:off x="3994340" y="1793183"/>
            <a:ext cx="734700" cy="447600"/>
          </a:xfrm>
          <a:prstGeom prst="rect">
            <a:avLst/>
          </a:prstGeom>
          <a:solidFill>
            <a:schemeClr val="accent3"/>
          </a:solidFill>
          <a:effectLst>
            <a:outerShdw dist="104775" dir="1332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3" hasCustomPrompt="1"/>
          </p:nvPr>
        </p:nvSpPr>
        <p:spPr>
          <a:xfrm>
            <a:off x="3994340" y="3226591"/>
            <a:ext cx="734700" cy="447600"/>
          </a:xfrm>
          <a:prstGeom prst="rect">
            <a:avLst/>
          </a:prstGeom>
          <a:solidFill>
            <a:schemeClr val="accent3"/>
          </a:solidFill>
          <a:effectLst>
            <a:outerShdw dist="104775" dir="1332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4" hasCustomPrompt="1"/>
          </p:nvPr>
        </p:nvSpPr>
        <p:spPr>
          <a:xfrm>
            <a:off x="6461490" y="1793183"/>
            <a:ext cx="734700" cy="447600"/>
          </a:xfrm>
          <a:prstGeom prst="rect">
            <a:avLst/>
          </a:prstGeom>
          <a:solidFill>
            <a:schemeClr val="accent3"/>
          </a:solidFill>
          <a:effectLst>
            <a:outerShdw dist="104775" dir="1332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5" hasCustomPrompt="1"/>
          </p:nvPr>
        </p:nvSpPr>
        <p:spPr>
          <a:xfrm>
            <a:off x="6461490" y="3226591"/>
            <a:ext cx="734700" cy="447600"/>
          </a:xfrm>
          <a:prstGeom prst="rect">
            <a:avLst/>
          </a:prstGeom>
          <a:solidFill>
            <a:schemeClr val="accent3"/>
          </a:solidFill>
          <a:effectLst>
            <a:outerShdw dist="104775" dir="1332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"/>
          </p:nvPr>
        </p:nvSpPr>
        <p:spPr>
          <a:xfrm>
            <a:off x="3895929" y="2240775"/>
            <a:ext cx="1539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6"/>
          </p:nvPr>
        </p:nvSpPr>
        <p:spPr>
          <a:xfrm>
            <a:off x="6363079" y="2240775"/>
            <a:ext cx="1539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7"/>
          </p:nvPr>
        </p:nvSpPr>
        <p:spPr>
          <a:xfrm>
            <a:off x="3895913" y="3674199"/>
            <a:ext cx="1539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8"/>
          </p:nvPr>
        </p:nvSpPr>
        <p:spPr>
          <a:xfrm>
            <a:off x="6363063" y="3674199"/>
            <a:ext cx="1539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119" name="Google Shape;119;p13"/>
          <p:cNvCxnSpPr/>
          <p:nvPr/>
        </p:nvCxnSpPr>
        <p:spPr>
          <a:xfrm rot="-10583243" flipH="1">
            <a:off x="6193678" y="4499085"/>
            <a:ext cx="2718602" cy="431664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3"/>
          <p:cNvCxnSpPr/>
          <p:nvPr/>
        </p:nvCxnSpPr>
        <p:spPr>
          <a:xfrm rot="-10583243" flipH="1">
            <a:off x="6336175" y="4660783"/>
            <a:ext cx="2718602" cy="431664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" name="Google Shape;121;p13"/>
          <p:cNvSpPr>
            <a:spLocks noGrp="1"/>
          </p:cNvSpPr>
          <p:nvPr>
            <p:ph type="pic" idx="9"/>
          </p:nvPr>
        </p:nvSpPr>
        <p:spPr>
          <a:xfrm flipH="1">
            <a:off x="-148" y="1714500"/>
            <a:ext cx="3210300" cy="3429000"/>
          </a:xfrm>
          <a:prstGeom prst="parallelogram">
            <a:avLst>
              <a:gd name="adj" fmla="val 25000"/>
            </a:avLst>
          </a:prstGeom>
          <a:noFill/>
          <a:ln>
            <a:noFill/>
          </a:ln>
          <a:effectLst>
            <a:outerShdw dist="400050" dir="10680000" algn="bl" rotWithShape="0">
              <a:schemeClr val="lt2"/>
            </a:outerShdw>
          </a:effectLst>
        </p:spPr>
      </p:sp>
      <p:sp>
        <p:nvSpPr>
          <p:cNvPr id="122" name="Google Shape;122;p13"/>
          <p:cNvSpPr/>
          <p:nvPr/>
        </p:nvSpPr>
        <p:spPr>
          <a:xfrm>
            <a:off x="-18750" y="-46850"/>
            <a:ext cx="646475" cy="308650"/>
          </a:xfrm>
          <a:custGeom>
            <a:avLst/>
            <a:gdLst/>
            <a:ahLst/>
            <a:cxnLst/>
            <a:rect l="l" t="t" r="r" b="b"/>
            <a:pathLst>
              <a:path w="25859" h="12346" extrusionOk="0">
                <a:moveTo>
                  <a:pt x="0" y="11618"/>
                </a:moveTo>
                <a:cubicBezTo>
                  <a:pt x="4560" y="13895"/>
                  <a:pt x="10160" y="9597"/>
                  <a:pt x="14616" y="7121"/>
                </a:cubicBezTo>
                <a:cubicBezTo>
                  <a:pt x="18494" y="4967"/>
                  <a:pt x="23875" y="3968"/>
                  <a:pt x="25859" y="0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Google Shape;123;p13"/>
          <p:cNvSpPr/>
          <p:nvPr/>
        </p:nvSpPr>
        <p:spPr>
          <a:xfrm>
            <a:off x="0" y="-18750"/>
            <a:ext cx="1283525" cy="762125"/>
          </a:xfrm>
          <a:custGeom>
            <a:avLst/>
            <a:gdLst/>
            <a:ahLst/>
            <a:cxnLst/>
            <a:rect l="l" t="t" r="r" b="b"/>
            <a:pathLst>
              <a:path w="51341" h="30485" extrusionOk="0">
                <a:moveTo>
                  <a:pt x="0" y="28107"/>
                </a:moveTo>
                <a:cubicBezTo>
                  <a:pt x="3643" y="30538"/>
                  <a:pt x="9612" y="31484"/>
                  <a:pt x="13116" y="28857"/>
                </a:cubicBezTo>
                <a:cubicBezTo>
                  <a:pt x="17275" y="25738"/>
                  <a:pt x="17332" y="18164"/>
                  <a:pt x="22110" y="16115"/>
                </a:cubicBezTo>
                <a:cubicBezTo>
                  <a:pt x="28797" y="13247"/>
                  <a:pt x="36268" y="12648"/>
                  <a:pt x="43471" y="11618"/>
                </a:cubicBezTo>
                <a:cubicBezTo>
                  <a:pt x="48101" y="10956"/>
                  <a:pt x="51341" y="4678"/>
                  <a:pt x="51341" y="0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24" name="Google Shape;124;p13"/>
          <p:cNvGrpSpPr/>
          <p:nvPr/>
        </p:nvGrpSpPr>
        <p:grpSpPr>
          <a:xfrm>
            <a:off x="8507971" y="3015999"/>
            <a:ext cx="636037" cy="1230900"/>
            <a:chOff x="8538746" y="3156424"/>
            <a:chExt cx="636037" cy="1230900"/>
          </a:xfrm>
        </p:grpSpPr>
        <p:cxnSp>
          <p:nvCxnSpPr>
            <p:cNvPr id="125" name="Google Shape;125;p13"/>
            <p:cNvCxnSpPr/>
            <p:nvPr/>
          </p:nvCxnSpPr>
          <p:spPr>
            <a:xfrm>
              <a:off x="8538746" y="4142095"/>
              <a:ext cx="235200" cy="2163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3"/>
            <p:cNvCxnSpPr/>
            <p:nvPr/>
          </p:nvCxnSpPr>
          <p:spPr>
            <a:xfrm rot="10800000" flipH="1">
              <a:off x="8749383" y="3156424"/>
              <a:ext cx="425400" cy="12309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>
            <a:spLocks noGrp="1"/>
          </p:cNvSpPr>
          <p:nvPr>
            <p:ph type="title"/>
          </p:nvPr>
        </p:nvSpPr>
        <p:spPr>
          <a:xfrm>
            <a:off x="3836400" y="3881775"/>
            <a:ext cx="41940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subTitle" idx="1"/>
          </p:nvPr>
        </p:nvSpPr>
        <p:spPr>
          <a:xfrm>
            <a:off x="3836775" y="1311675"/>
            <a:ext cx="4194000" cy="25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4"/>
          <p:cNvSpPr>
            <a:spLocks noGrp="1"/>
          </p:cNvSpPr>
          <p:nvPr>
            <p:ph type="pic" idx="2"/>
          </p:nvPr>
        </p:nvSpPr>
        <p:spPr>
          <a:xfrm>
            <a:off x="207300" y="727400"/>
            <a:ext cx="3629100" cy="3876600"/>
          </a:xfrm>
          <a:prstGeom prst="parallelogram">
            <a:avLst>
              <a:gd name="adj" fmla="val 25000"/>
            </a:avLst>
          </a:prstGeom>
          <a:noFill/>
          <a:ln>
            <a:noFill/>
          </a:ln>
          <a:effectLst>
            <a:outerShdw dist="400050" dir="13500000" algn="bl" rotWithShape="0">
              <a:schemeClr val="lt2"/>
            </a:outerShdw>
          </a:effectLst>
        </p:spPr>
      </p:sp>
      <p:sp>
        <p:nvSpPr>
          <p:cNvPr id="131" name="Google Shape;131;p14"/>
          <p:cNvSpPr/>
          <p:nvPr/>
        </p:nvSpPr>
        <p:spPr>
          <a:xfrm>
            <a:off x="8560250" y="-66125"/>
            <a:ext cx="698050" cy="669075"/>
          </a:xfrm>
          <a:custGeom>
            <a:avLst/>
            <a:gdLst/>
            <a:ahLst/>
            <a:cxnLst/>
            <a:rect l="l" t="t" r="r" b="b"/>
            <a:pathLst>
              <a:path w="27922" h="26763" extrusionOk="0">
                <a:moveTo>
                  <a:pt x="0" y="0"/>
                </a:moveTo>
                <a:cubicBezTo>
                  <a:pt x="0" y="12654"/>
                  <a:pt x="16607" y="31382"/>
                  <a:pt x="27922" y="25717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Google Shape;132;p14"/>
          <p:cNvSpPr/>
          <p:nvPr/>
        </p:nvSpPr>
        <p:spPr>
          <a:xfrm>
            <a:off x="8017592" y="-45925"/>
            <a:ext cx="1176400" cy="990625"/>
          </a:xfrm>
          <a:custGeom>
            <a:avLst/>
            <a:gdLst/>
            <a:ahLst/>
            <a:cxnLst/>
            <a:rect l="l" t="t" r="r" b="b"/>
            <a:pathLst>
              <a:path w="47056" h="39625" extrusionOk="0">
                <a:moveTo>
                  <a:pt x="2234" y="0"/>
                </a:moveTo>
                <a:cubicBezTo>
                  <a:pt x="187" y="3073"/>
                  <a:pt x="-916" y="7950"/>
                  <a:pt x="1132" y="11022"/>
                </a:cubicBezTo>
                <a:cubicBezTo>
                  <a:pt x="3866" y="15123"/>
                  <a:pt x="10873" y="14150"/>
                  <a:pt x="14358" y="17635"/>
                </a:cubicBezTo>
                <a:cubicBezTo>
                  <a:pt x="18369" y="21646"/>
                  <a:pt x="19533" y="27950"/>
                  <a:pt x="23543" y="31963"/>
                </a:cubicBezTo>
                <a:cubicBezTo>
                  <a:pt x="28044" y="36468"/>
                  <a:pt x="34810" y="39311"/>
                  <a:pt x="41178" y="39311"/>
                </a:cubicBezTo>
                <a:cubicBezTo>
                  <a:pt x="43153" y="39311"/>
                  <a:pt x="46174" y="40343"/>
                  <a:pt x="47056" y="38576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33" name="Google Shape;133;p14"/>
          <p:cNvCxnSpPr/>
          <p:nvPr/>
        </p:nvCxnSpPr>
        <p:spPr>
          <a:xfrm rot="10800000" flipH="1">
            <a:off x="6462375" y="4820179"/>
            <a:ext cx="2039100" cy="1470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14"/>
          <p:cNvCxnSpPr/>
          <p:nvPr/>
        </p:nvCxnSpPr>
        <p:spPr>
          <a:xfrm rot="10800000" flipH="1">
            <a:off x="6714100" y="4645625"/>
            <a:ext cx="2039100" cy="1470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 txBox="1">
            <a:spLocks noGrp="1"/>
          </p:cNvSpPr>
          <p:nvPr>
            <p:ph type="subTitle" idx="1"/>
          </p:nvPr>
        </p:nvSpPr>
        <p:spPr>
          <a:xfrm>
            <a:off x="713225" y="1286113"/>
            <a:ext cx="498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title"/>
          </p:nvPr>
        </p:nvSpPr>
        <p:spPr>
          <a:xfrm>
            <a:off x="719163" y="445025"/>
            <a:ext cx="498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8" name="Google Shape;138;p15"/>
          <p:cNvGrpSpPr/>
          <p:nvPr/>
        </p:nvGrpSpPr>
        <p:grpSpPr>
          <a:xfrm>
            <a:off x="5391500" y="-98245"/>
            <a:ext cx="1359350" cy="514900"/>
            <a:chOff x="5391500" y="-98245"/>
            <a:chExt cx="1359350" cy="514900"/>
          </a:xfrm>
        </p:grpSpPr>
        <p:sp>
          <p:nvSpPr>
            <p:cNvPr id="139" name="Google Shape;139;p15"/>
            <p:cNvSpPr/>
            <p:nvPr/>
          </p:nvSpPr>
          <p:spPr>
            <a:xfrm>
              <a:off x="5722150" y="-59655"/>
              <a:ext cx="826650" cy="227525"/>
            </a:xfrm>
            <a:custGeom>
              <a:avLst/>
              <a:gdLst/>
              <a:ahLst/>
              <a:cxnLst/>
              <a:rect l="l" t="t" r="r" b="b"/>
              <a:pathLst>
                <a:path w="33066" h="9101" extrusionOk="0">
                  <a:moveTo>
                    <a:pt x="0" y="0"/>
                  </a:moveTo>
                  <a:cubicBezTo>
                    <a:pt x="0" y="11033"/>
                    <a:pt x="33066" y="12502"/>
                    <a:pt x="33066" y="1469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0" name="Google Shape;140;p15"/>
            <p:cNvSpPr/>
            <p:nvPr/>
          </p:nvSpPr>
          <p:spPr>
            <a:xfrm>
              <a:off x="5391500" y="-98245"/>
              <a:ext cx="1359350" cy="514900"/>
            </a:xfrm>
            <a:custGeom>
              <a:avLst/>
              <a:gdLst/>
              <a:ahLst/>
              <a:cxnLst/>
              <a:rect l="l" t="t" r="r" b="b"/>
              <a:pathLst>
                <a:path w="54374" h="20596" extrusionOk="0">
                  <a:moveTo>
                    <a:pt x="0" y="0"/>
                  </a:moveTo>
                  <a:cubicBezTo>
                    <a:pt x="599" y="4187"/>
                    <a:pt x="993" y="9864"/>
                    <a:pt x="4776" y="11757"/>
                  </a:cubicBezTo>
                  <a:cubicBezTo>
                    <a:pt x="9373" y="14057"/>
                    <a:pt x="14998" y="13334"/>
                    <a:pt x="19839" y="15063"/>
                  </a:cubicBezTo>
                  <a:cubicBezTo>
                    <a:pt x="28143" y="18029"/>
                    <a:pt x="37737" y="22748"/>
                    <a:pt x="45924" y="19472"/>
                  </a:cubicBezTo>
                  <a:cubicBezTo>
                    <a:pt x="51976" y="17051"/>
                    <a:pt x="54374" y="8355"/>
                    <a:pt x="54374" y="1837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1" name="Google Shape;141;p15"/>
          <p:cNvGrpSpPr/>
          <p:nvPr/>
        </p:nvGrpSpPr>
        <p:grpSpPr>
          <a:xfrm rot="-371642" flipH="1">
            <a:off x="229352" y="183525"/>
            <a:ext cx="653559" cy="399309"/>
            <a:chOff x="5621100" y="220425"/>
            <a:chExt cx="653534" cy="399294"/>
          </a:xfrm>
        </p:grpSpPr>
        <p:sp>
          <p:nvSpPr>
            <p:cNvPr id="142" name="Google Shape;142;p15"/>
            <p:cNvSpPr/>
            <p:nvPr/>
          </p:nvSpPr>
          <p:spPr>
            <a:xfrm>
              <a:off x="5850725" y="245575"/>
              <a:ext cx="91850" cy="293925"/>
            </a:xfrm>
            <a:custGeom>
              <a:avLst/>
              <a:gdLst/>
              <a:ahLst/>
              <a:cxnLst/>
              <a:rect l="l" t="t" r="r" b="b"/>
              <a:pathLst>
                <a:path w="3674" h="11757" extrusionOk="0">
                  <a:moveTo>
                    <a:pt x="0" y="11757"/>
                  </a:moveTo>
                  <a:cubicBezTo>
                    <a:pt x="1579" y="7967"/>
                    <a:pt x="3674" y="4106"/>
                    <a:pt x="3674" y="0"/>
                  </a:cubicBez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" name="Google Shape;143;p15"/>
            <p:cNvSpPr/>
            <p:nvPr/>
          </p:nvSpPr>
          <p:spPr>
            <a:xfrm rot="-299808">
              <a:off x="5942570" y="349032"/>
              <a:ext cx="321475" cy="257175"/>
            </a:xfrm>
            <a:custGeom>
              <a:avLst/>
              <a:gdLst/>
              <a:ahLst/>
              <a:cxnLst/>
              <a:rect l="l" t="t" r="r" b="b"/>
              <a:pathLst>
                <a:path w="12859" h="10287" extrusionOk="0">
                  <a:moveTo>
                    <a:pt x="0" y="10287"/>
                  </a:moveTo>
                  <a:cubicBezTo>
                    <a:pt x="5046" y="8125"/>
                    <a:pt x="10407" y="4911"/>
                    <a:pt x="12859" y="0"/>
                  </a:cubicBez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" name="Google Shape;144;p15"/>
            <p:cNvSpPr/>
            <p:nvPr/>
          </p:nvSpPr>
          <p:spPr>
            <a:xfrm>
              <a:off x="5621100" y="220425"/>
              <a:ext cx="82675" cy="312300"/>
            </a:xfrm>
            <a:custGeom>
              <a:avLst/>
              <a:gdLst/>
              <a:ahLst/>
              <a:cxnLst/>
              <a:rect l="l" t="t" r="r" b="b"/>
              <a:pathLst>
                <a:path w="3307" h="12492" extrusionOk="0">
                  <a:moveTo>
                    <a:pt x="3307" y="12492"/>
                  </a:moveTo>
                  <a:cubicBezTo>
                    <a:pt x="2123" y="8350"/>
                    <a:pt x="1363" y="4086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5" name="Google Shape;145;p15"/>
          <p:cNvGrpSpPr/>
          <p:nvPr/>
        </p:nvGrpSpPr>
        <p:grpSpPr>
          <a:xfrm>
            <a:off x="7231935" y="4802532"/>
            <a:ext cx="1976290" cy="142768"/>
            <a:chOff x="7231935" y="4802532"/>
            <a:chExt cx="1976290" cy="142768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7407025" y="4802532"/>
              <a:ext cx="1801200" cy="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5"/>
            <p:cNvCxnSpPr/>
            <p:nvPr/>
          </p:nvCxnSpPr>
          <p:spPr>
            <a:xfrm>
              <a:off x="7231935" y="4945300"/>
              <a:ext cx="1801200" cy="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50" name="Google Shape;150;p16"/>
          <p:cNvGrpSpPr/>
          <p:nvPr/>
        </p:nvGrpSpPr>
        <p:grpSpPr>
          <a:xfrm>
            <a:off x="288925" y="4781954"/>
            <a:ext cx="2019925" cy="561458"/>
            <a:chOff x="2956975" y="4781954"/>
            <a:chExt cx="2019925" cy="561458"/>
          </a:xfrm>
        </p:grpSpPr>
        <p:sp>
          <p:nvSpPr>
            <p:cNvPr id="151" name="Google Shape;151;p16"/>
            <p:cNvSpPr/>
            <p:nvPr/>
          </p:nvSpPr>
          <p:spPr>
            <a:xfrm rot="238769">
              <a:off x="3281449" y="5024222"/>
              <a:ext cx="1270289" cy="275443"/>
            </a:xfrm>
            <a:custGeom>
              <a:avLst/>
              <a:gdLst/>
              <a:ahLst/>
              <a:cxnLst/>
              <a:rect l="l" t="t" r="r" b="b"/>
              <a:pathLst>
                <a:path w="50811" h="5052" extrusionOk="0">
                  <a:moveTo>
                    <a:pt x="0" y="5052"/>
                  </a:moveTo>
                  <a:cubicBezTo>
                    <a:pt x="4365" y="-766"/>
                    <a:pt x="13967" y="55"/>
                    <a:pt x="21241" y="55"/>
                  </a:cubicBezTo>
                  <a:cubicBezTo>
                    <a:pt x="31145" y="55"/>
                    <a:pt x="41416" y="-164"/>
                    <a:pt x="50811" y="2970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2" name="Google Shape;152;p16"/>
            <p:cNvSpPr/>
            <p:nvPr/>
          </p:nvSpPr>
          <p:spPr>
            <a:xfrm>
              <a:off x="2956975" y="4781954"/>
              <a:ext cx="2019925" cy="424025"/>
            </a:xfrm>
            <a:custGeom>
              <a:avLst/>
              <a:gdLst/>
              <a:ahLst/>
              <a:cxnLst/>
              <a:rect l="l" t="t" r="r" b="b"/>
              <a:pathLst>
                <a:path w="80797" h="16961" extrusionOk="0">
                  <a:moveTo>
                    <a:pt x="0" y="16961"/>
                  </a:moveTo>
                  <a:cubicBezTo>
                    <a:pt x="3425" y="12396"/>
                    <a:pt x="7209" y="8086"/>
                    <a:pt x="11245" y="4050"/>
                  </a:cubicBezTo>
                  <a:cubicBezTo>
                    <a:pt x="16701" y="-1406"/>
                    <a:pt x="26541" y="1985"/>
                    <a:pt x="34152" y="718"/>
                  </a:cubicBezTo>
                  <a:cubicBezTo>
                    <a:pt x="50348" y="-1978"/>
                    <a:pt x="70944" y="3410"/>
                    <a:pt x="80797" y="16544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53" name="Google Shape;153;p16"/>
          <p:cNvGrpSpPr/>
          <p:nvPr/>
        </p:nvGrpSpPr>
        <p:grpSpPr>
          <a:xfrm>
            <a:off x="5287906" y="188539"/>
            <a:ext cx="3602381" cy="142768"/>
            <a:chOff x="7231935" y="4802532"/>
            <a:chExt cx="1976290" cy="142768"/>
          </a:xfrm>
        </p:grpSpPr>
        <p:cxnSp>
          <p:nvCxnSpPr>
            <p:cNvPr id="154" name="Google Shape;154;p16"/>
            <p:cNvCxnSpPr/>
            <p:nvPr/>
          </p:nvCxnSpPr>
          <p:spPr>
            <a:xfrm>
              <a:off x="7407025" y="4802532"/>
              <a:ext cx="18012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16"/>
            <p:cNvCxnSpPr/>
            <p:nvPr/>
          </p:nvCxnSpPr>
          <p:spPr>
            <a:xfrm>
              <a:off x="7231935" y="4945300"/>
              <a:ext cx="18012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6" name="Google Shape;156;p16"/>
          <p:cNvGrpSpPr/>
          <p:nvPr/>
        </p:nvGrpSpPr>
        <p:grpSpPr>
          <a:xfrm>
            <a:off x="8386710" y="4288057"/>
            <a:ext cx="678246" cy="665647"/>
            <a:chOff x="8386710" y="4288057"/>
            <a:chExt cx="678246" cy="665647"/>
          </a:xfrm>
        </p:grpSpPr>
        <p:cxnSp>
          <p:nvCxnSpPr>
            <p:cNvPr id="157" name="Google Shape;157;p16"/>
            <p:cNvCxnSpPr/>
            <p:nvPr/>
          </p:nvCxnSpPr>
          <p:spPr>
            <a:xfrm rot="-651817" flipH="1">
              <a:off x="8433208" y="4392451"/>
              <a:ext cx="385203" cy="529706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 rot="-651817" flipH="1">
              <a:off x="8633255" y="4319604"/>
              <a:ext cx="385203" cy="529706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7"/>
          <p:cNvGrpSpPr/>
          <p:nvPr/>
        </p:nvGrpSpPr>
        <p:grpSpPr>
          <a:xfrm flipH="1">
            <a:off x="7894063" y="4140147"/>
            <a:ext cx="1593447" cy="1291215"/>
            <a:chOff x="-393525" y="3990461"/>
            <a:chExt cx="1956350" cy="1291215"/>
          </a:xfrm>
        </p:grpSpPr>
        <p:sp>
          <p:nvSpPr>
            <p:cNvPr id="162" name="Google Shape;162;p17"/>
            <p:cNvSpPr/>
            <p:nvPr/>
          </p:nvSpPr>
          <p:spPr>
            <a:xfrm>
              <a:off x="-393525" y="3990461"/>
              <a:ext cx="1956350" cy="1236125"/>
            </a:xfrm>
            <a:custGeom>
              <a:avLst/>
              <a:gdLst/>
              <a:ahLst/>
              <a:cxnLst/>
              <a:rect l="l" t="t" r="r" b="b"/>
              <a:pathLst>
                <a:path w="78254" h="49445" extrusionOk="0">
                  <a:moveTo>
                    <a:pt x="0" y="7929"/>
                  </a:moveTo>
                  <a:cubicBezTo>
                    <a:pt x="8001" y="-72"/>
                    <a:pt x="22837" y="-1922"/>
                    <a:pt x="33432" y="2051"/>
                  </a:cubicBezTo>
                  <a:cubicBezTo>
                    <a:pt x="40524" y="4710"/>
                    <a:pt x="41219" y="15869"/>
                    <a:pt x="47761" y="19686"/>
                  </a:cubicBezTo>
                  <a:cubicBezTo>
                    <a:pt x="56279" y="24655"/>
                    <a:pt x="68848" y="24152"/>
                    <a:pt x="74580" y="32177"/>
                  </a:cubicBezTo>
                  <a:cubicBezTo>
                    <a:pt x="78000" y="36966"/>
                    <a:pt x="75625" y="44180"/>
                    <a:pt x="78254" y="49445"/>
                  </a:cubicBezTo>
                </a:path>
              </a:pathLst>
            </a:cu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" name="Google Shape;163;p17"/>
            <p:cNvSpPr/>
            <p:nvPr/>
          </p:nvSpPr>
          <p:spPr>
            <a:xfrm>
              <a:off x="-393525" y="4280126"/>
              <a:ext cx="1533850" cy="1001550"/>
            </a:xfrm>
            <a:custGeom>
              <a:avLst/>
              <a:gdLst/>
              <a:ahLst/>
              <a:cxnLst/>
              <a:rect l="l" t="t" r="r" b="b"/>
              <a:pathLst>
                <a:path w="61354" h="40062" extrusionOk="0">
                  <a:moveTo>
                    <a:pt x="0" y="5895"/>
                  </a:moveTo>
                  <a:cubicBezTo>
                    <a:pt x="7449" y="2915"/>
                    <a:pt x="15902" y="-1786"/>
                    <a:pt x="23513" y="751"/>
                  </a:cubicBezTo>
                  <a:cubicBezTo>
                    <a:pt x="29067" y="2602"/>
                    <a:pt x="28786" y="12407"/>
                    <a:pt x="34167" y="14712"/>
                  </a:cubicBezTo>
                  <a:cubicBezTo>
                    <a:pt x="42226" y="18165"/>
                    <a:pt x="52789" y="18719"/>
                    <a:pt x="58048" y="25734"/>
                  </a:cubicBezTo>
                  <a:cubicBezTo>
                    <a:pt x="60988" y="29656"/>
                    <a:pt x="61354" y="35161"/>
                    <a:pt x="61354" y="40062"/>
                  </a:cubicBezTo>
                </a:path>
              </a:pathLst>
            </a:cu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" name="Google Shape;164;p17"/>
            <p:cNvSpPr/>
            <p:nvPr/>
          </p:nvSpPr>
          <p:spPr>
            <a:xfrm>
              <a:off x="-329250" y="4667192"/>
              <a:ext cx="991975" cy="614475"/>
            </a:xfrm>
            <a:custGeom>
              <a:avLst/>
              <a:gdLst/>
              <a:ahLst/>
              <a:cxnLst/>
              <a:rect l="l" t="t" r="r" b="b"/>
              <a:pathLst>
                <a:path w="39679" h="24579" extrusionOk="0">
                  <a:moveTo>
                    <a:pt x="0" y="4005"/>
                  </a:moveTo>
                  <a:cubicBezTo>
                    <a:pt x="2963" y="1044"/>
                    <a:pt x="8377" y="-1174"/>
                    <a:pt x="12124" y="699"/>
                  </a:cubicBezTo>
                  <a:cubicBezTo>
                    <a:pt x="15920" y="2597"/>
                    <a:pt x="17670" y="7333"/>
                    <a:pt x="21309" y="9516"/>
                  </a:cubicBezTo>
                  <a:cubicBezTo>
                    <a:pt x="25095" y="11787"/>
                    <a:pt x="30678" y="10803"/>
                    <a:pt x="33800" y="13925"/>
                  </a:cubicBezTo>
                  <a:cubicBezTo>
                    <a:pt x="36668" y="16793"/>
                    <a:pt x="37863" y="20952"/>
                    <a:pt x="39679" y="24579"/>
                  </a:cubicBezTo>
                </a:path>
              </a:pathLst>
            </a:cu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65" name="Google Shape;165;p17"/>
          <p:cNvGrpSpPr/>
          <p:nvPr/>
        </p:nvGrpSpPr>
        <p:grpSpPr>
          <a:xfrm rot="371642">
            <a:off x="8185402" y="145000"/>
            <a:ext cx="653559" cy="399309"/>
            <a:chOff x="5621100" y="220425"/>
            <a:chExt cx="653534" cy="399294"/>
          </a:xfrm>
        </p:grpSpPr>
        <p:sp>
          <p:nvSpPr>
            <p:cNvPr id="166" name="Google Shape;166;p17"/>
            <p:cNvSpPr/>
            <p:nvPr/>
          </p:nvSpPr>
          <p:spPr>
            <a:xfrm>
              <a:off x="5850725" y="245575"/>
              <a:ext cx="91850" cy="293925"/>
            </a:xfrm>
            <a:custGeom>
              <a:avLst/>
              <a:gdLst/>
              <a:ahLst/>
              <a:cxnLst/>
              <a:rect l="l" t="t" r="r" b="b"/>
              <a:pathLst>
                <a:path w="3674" h="11757" extrusionOk="0">
                  <a:moveTo>
                    <a:pt x="0" y="11757"/>
                  </a:moveTo>
                  <a:cubicBezTo>
                    <a:pt x="1579" y="7967"/>
                    <a:pt x="3674" y="4106"/>
                    <a:pt x="3674" y="0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7" name="Google Shape;167;p17"/>
            <p:cNvSpPr/>
            <p:nvPr/>
          </p:nvSpPr>
          <p:spPr>
            <a:xfrm rot="-299808">
              <a:off x="5942570" y="349032"/>
              <a:ext cx="321475" cy="257175"/>
            </a:xfrm>
            <a:custGeom>
              <a:avLst/>
              <a:gdLst/>
              <a:ahLst/>
              <a:cxnLst/>
              <a:rect l="l" t="t" r="r" b="b"/>
              <a:pathLst>
                <a:path w="12859" h="10287" extrusionOk="0">
                  <a:moveTo>
                    <a:pt x="0" y="10287"/>
                  </a:moveTo>
                  <a:cubicBezTo>
                    <a:pt x="5046" y="8125"/>
                    <a:pt x="10407" y="4911"/>
                    <a:pt x="12859" y="0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17"/>
            <p:cNvSpPr/>
            <p:nvPr/>
          </p:nvSpPr>
          <p:spPr>
            <a:xfrm>
              <a:off x="5621100" y="220425"/>
              <a:ext cx="82675" cy="312300"/>
            </a:xfrm>
            <a:custGeom>
              <a:avLst/>
              <a:gdLst/>
              <a:ahLst/>
              <a:cxnLst/>
              <a:rect l="l" t="t" r="r" b="b"/>
              <a:pathLst>
                <a:path w="3307" h="12492" extrusionOk="0">
                  <a:moveTo>
                    <a:pt x="3307" y="12492"/>
                  </a:moveTo>
                  <a:cubicBezTo>
                    <a:pt x="2123" y="8350"/>
                    <a:pt x="1363" y="4086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169" name="Google Shape;169;p17"/>
          <p:cNvCxnSpPr/>
          <p:nvPr/>
        </p:nvCxnSpPr>
        <p:spPr>
          <a:xfrm>
            <a:off x="192650" y="3997300"/>
            <a:ext cx="0" cy="12522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/>
          <p:cNvCxnSpPr/>
          <p:nvPr/>
        </p:nvCxnSpPr>
        <p:spPr>
          <a:xfrm>
            <a:off x="345050" y="4149700"/>
            <a:ext cx="0" cy="12522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>
            <a:spLocks noGrp="1"/>
          </p:cNvSpPr>
          <p:nvPr>
            <p:ph type="subTitle" idx="1"/>
          </p:nvPr>
        </p:nvSpPr>
        <p:spPr>
          <a:xfrm>
            <a:off x="713225" y="1377725"/>
            <a:ext cx="4062900" cy="2444100"/>
          </a:xfrm>
          <a:prstGeom prst="rect">
            <a:avLst/>
          </a:prstGeom>
          <a:solidFill>
            <a:schemeClr val="accent3"/>
          </a:solidFill>
          <a:effectLst>
            <a:outerShdw dist="266700" dir="8040000" algn="bl" rotWithShape="0">
              <a:schemeClr val="lt2"/>
            </a:outerShdw>
          </a:effectLst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719182" y="445025"/>
            <a:ext cx="7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ubTitle" idx="1"/>
          </p:nvPr>
        </p:nvSpPr>
        <p:spPr>
          <a:xfrm>
            <a:off x="1871500" y="1727175"/>
            <a:ext cx="2845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ubTitle" idx="2"/>
          </p:nvPr>
        </p:nvSpPr>
        <p:spPr>
          <a:xfrm>
            <a:off x="1869675" y="2860188"/>
            <a:ext cx="2845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3"/>
          </p:nvPr>
        </p:nvSpPr>
        <p:spPr>
          <a:xfrm>
            <a:off x="1869675" y="3993224"/>
            <a:ext cx="2845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4"/>
          </p:nvPr>
        </p:nvSpPr>
        <p:spPr>
          <a:xfrm>
            <a:off x="1872191" y="1300350"/>
            <a:ext cx="2842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subTitle" idx="5"/>
          </p:nvPr>
        </p:nvSpPr>
        <p:spPr>
          <a:xfrm>
            <a:off x="1869675" y="2433359"/>
            <a:ext cx="2842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6"/>
          </p:nvPr>
        </p:nvSpPr>
        <p:spPr>
          <a:xfrm>
            <a:off x="1869675" y="3566375"/>
            <a:ext cx="2842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19"/>
          <p:cNvSpPr>
            <a:spLocks noGrp="1"/>
          </p:cNvSpPr>
          <p:nvPr>
            <p:ph type="pic" idx="7"/>
          </p:nvPr>
        </p:nvSpPr>
        <p:spPr>
          <a:xfrm>
            <a:off x="5415925" y="1645300"/>
            <a:ext cx="3015000" cy="2875500"/>
          </a:xfrm>
          <a:prstGeom prst="parallelogram">
            <a:avLst>
              <a:gd name="adj" fmla="val 25000"/>
            </a:avLst>
          </a:prstGeom>
          <a:noFill/>
          <a:ln>
            <a:noFill/>
          </a:ln>
          <a:effectLst>
            <a:outerShdw dist="400050" dir="13500000" algn="bl" rotWithShape="0">
              <a:schemeClr val="lt2"/>
            </a:outerShdw>
          </a:effectLst>
        </p:spPr>
      </p:sp>
      <p:grpSp>
        <p:nvGrpSpPr>
          <p:cNvPr id="183" name="Google Shape;183;p19"/>
          <p:cNvGrpSpPr/>
          <p:nvPr/>
        </p:nvGrpSpPr>
        <p:grpSpPr>
          <a:xfrm rot="1913883" flipH="1">
            <a:off x="457787" y="-130431"/>
            <a:ext cx="1089465" cy="1236288"/>
            <a:chOff x="7724450" y="3691375"/>
            <a:chExt cx="987450" cy="1120525"/>
          </a:xfrm>
        </p:grpSpPr>
        <p:sp>
          <p:nvSpPr>
            <p:cNvPr id="184" name="Google Shape;184;p19"/>
            <p:cNvSpPr/>
            <p:nvPr/>
          </p:nvSpPr>
          <p:spPr>
            <a:xfrm>
              <a:off x="7802500" y="3810750"/>
              <a:ext cx="909400" cy="1001150"/>
            </a:xfrm>
            <a:custGeom>
              <a:avLst/>
              <a:gdLst/>
              <a:ahLst/>
              <a:cxnLst/>
              <a:rect l="l" t="t" r="r" b="b"/>
              <a:pathLst>
                <a:path w="36376" h="40046" extrusionOk="0">
                  <a:moveTo>
                    <a:pt x="36188" y="40046"/>
                  </a:moveTo>
                  <a:cubicBezTo>
                    <a:pt x="38424" y="22194"/>
                    <a:pt x="17297" y="4950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85" name="Google Shape;185;p19"/>
            <p:cNvGrpSpPr/>
            <p:nvPr/>
          </p:nvGrpSpPr>
          <p:grpSpPr>
            <a:xfrm>
              <a:off x="7724450" y="3691375"/>
              <a:ext cx="234200" cy="321475"/>
              <a:chOff x="7724450" y="3714325"/>
              <a:chExt cx="234200" cy="321475"/>
            </a:xfrm>
          </p:grpSpPr>
          <p:sp>
            <p:nvSpPr>
              <p:cNvPr id="186" name="Google Shape;186;p19"/>
              <p:cNvSpPr/>
              <p:nvPr/>
            </p:nvSpPr>
            <p:spPr>
              <a:xfrm>
                <a:off x="7756575" y="3797000"/>
                <a:ext cx="87275" cy="238800"/>
              </a:xfrm>
              <a:custGeom>
                <a:avLst/>
                <a:gdLst/>
                <a:ahLst/>
                <a:cxnLst/>
                <a:rect l="l" t="t" r="r" b="b"/>
                <a:pathLst>
                  <a:path w="3491" h="9552" extrusionOk="0">
                    <a:moveTo>
                      <a:pt x="0" y="0"/>
                    </a:moveTo>
                    <a:cubicBezTo>
                      <a:pt x="1516" y="3032"/>
                      <a:pt x="1972" y="6522"/>
                      <a:pt x="3491" y="9552"/>
                    </a:cubicBezTo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7" name="Google Shape;187;p19"/>
              <p:cNvSpPr/>
              <p:nvPr/>
            </p:nvSpPr>
            <p:spPr>
              <a:xfrm>
                <a:off x="7724450" y="3714325"/>
                <a:ext cx="234200" cy="110225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4409" extrusionOk="0">
                    <a:moveTo>
                      <a:pt x="0" y="4409"/>
                    </a:moveTo>
                    <a:cubicBezTo>
                      <a:pt x="2872" y="2495"/>
                      <a:pt x="6610" y="2074"/>
                      <a:pt x="9368" y="0"/>
                    </a:cubicBezTo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88" name="Google Shape;188;p19"/>
          <p:cNvGrpSpPr/>
          <p:nvPr/>
        </p:nvGrpSpPr>
        <p:grpSpPr>
          <a:xfrm>
            <a:off x="8581875" y="0"/>
            <a:ext cx="777000" cy="2620200"/>
            <a:chOff x="8581875" y="0"/>
            <a:chExt cx="777000" cy="2620200"/>
          </a:xfrm>
        </p:grpSpPr>
        <p:cxnSp>
          <p:nvCxnSpPr>
            <p:cNvPr id="189" name="Google Shape;189;p19"/>
            <p:cNvCxnSpPr/>
            <p:nvPr/>
          </p:nvCxnSpPr>
          <p:spPr>
            <a:xfrm rot="10800000" flipH="1">
              <a:off x="8581875" y="0"/>
              <a:ext cx="624600" cy="2467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19"/>
            <p:cNvCxnSpPr/>
            <p:nvPr/>
          </p:nvCxnSpPr>
          <p:spPr>
            <a:xfrm rot="10800000" flipH="1">
              <a:off x="8734275" y="152400"/>
              <a:ext cx="624600" cy="2467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1" name="Google Shape;191;p19"/>
          <p:cNvGrpSpPr/>
          <p:nvPr/>
        </p:nvGrpSpPr>
        <p:grpSpPr>
          <a:xfrm>
            <a:off x="2956975" y="4781954"/>
            <a:ext cx="2019925" cy="561458"/>
            <a:chOff x="2956975" y="4781954"/>
            <a:chExt cx="2019925" cy="561458"/>
          </a:xfrm>
        </p:grpSpPr>
        <p:sp>
          <p:nvSpPr>
            <p:cNvPr id="192" name="Google Shape;192;p19"/>
            <p:cNvSpPr/>
            <p:nvPr/>
          </p:nvSpPr>
          <p:spPr>
            <a:xfrm rot="238769">
              <a:off x="3281449" y="5024222"/>
              <a:ext cx="1270289" cy="275443"/>
            </a:xfrm>
            <a:custGeom>
              <a:avLst/>
              <a:gdLst/>
              <a:ahLst/>
              <a:cxnLst/>
              <a:rect l="l" t="t" r="r" b="b"/>
              <a:pathLst>
                <a:path w="50811" h="5052" extrusionOk="0">
                  <a:moveTo>
                    <a:pt x="0" y="5052"/>
                  </a:moveTo>
                  <a:cubicBezTo>
                    <a:pt x="4365" y="-766"/>
                    <a:pt x="13967" y="55"/>
                    <a:pt x="21241" y="55"/>
                  </a:cubicBezTo>
                  <a:cubicBezTo>
                    <a:pt x="31145" y="55"/>
                    <a:pt x="41416" y="-164"/>
                    <a:pt x="50811" y="2970"/>
                  </a:cubicBezTo>
                </a:path>
              </a:pathLst>
            </a:cu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3" name="Google Shape;193;p19"/>
            <p:cNvSpPr/>
            <p:nvPr/>
          </p:nvSpPr>
          <p:spPr>
            <a:xfrm>
              <a:off x="2956975" y="4781954"/>
              <a:ext cx="2019925" cy="424025"/>
            </a:xfrm>
            <a:custGeom>
              <a:avLst/>
              <a:gdLst/>
              <a:ahLst/>
              <a:cxnLst/>
              <a:rect l="l" t="t" r="r" b="b"/>
              <a:pathLst>
                <a:path w="80797" h="16961" extrusionOk="0">
                  <a:moveTo>
                    <a:pt x="0" y="16961"/>
                  </a:moveTo>
                  <a:cubicBezTo>
                    <a:pt x="3425" y="12396"/>
                    <a:pt x="7209" y="8086"/>
                    <a:pt x="11245" y="4050"/>
                  </a:cubicBezTo>
                  <a:cubicBezTo>
                    <a:pt x="16701" y="-1406"/>
                    <a:pt x="26541" y="1985"/>
                    <a:pt x="34152" y="718"/>
                  </a:cubicBezTo>
                  <a:cubicBezTo>
                    <a:pt x="50348" y="-1978"/>
                    <a:pt x="70944" y="3410"/>
                    <a:pt x="80797" y="16544"/>
                  </a:cubicBezTo>
                </a:path>
              </a:pathLst>
            </a:cu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1"/>
          </p:nvPr>
        </p:nvSpPr>
        <p:spPr>
          <a:xfrm>
            <a:off x="1909838" y="1801525"/>
            <a:ext cx="22614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subTitle" idx="2"/>
          </p:nvPr>
        </p:nvSpPr>
        <p:spPr>
          <a:xfrm>
            <a:off x="1913200" y="2934549"/>
            <a:ext cx="22614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3"/>
          </p:nvPr>
        </p:nvSpPr>
        <p:spPr>
          <a:xfrm>
            <a:off x="1909838" y="4070775"/>
            <a:ext cx="22614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subTitle" idx="4"/>
          </p:nvPr>
        </p:nvSpPr>
        <p:spPr>
          <a:xfrm>
            <a:off x="6063824" y="4067600"/>
            <a:ext cx="22569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5"/>
          </p:nvPr>
        </p:nvSpPr>
        <p:spPr>
          <a:xfrm>
            <a:off x="6063738" y="1801549"/>
            <a:ext cx="22569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6"/>
          </p:nvPr>
        </p:nvSpPr>
        <p:spPr>
          <a:xfrm>
            <a:off x="6063781" y="2936172"/>
            <a:ext cx="22569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7"/>
          </p:nvPr>
        </p:nvSpPr>
        <p:spPr>
          <a:xfrm>
            <a:off x="1913200" y="1528675"/>
            <a:ext cx="2261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subTitle" idx="8"/>
          </p:nvPr>
        </p:nvSpPr>
        <p:spPr>
          <a:xfrm>
            <a:off x="1917637" y="2661675"/>
            <a:ext cx="2261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9"/>
          </p:nvPr>
        </p:nvSpPr>
        <p:spPr>
          <a:xfrm>
            <a:off x="6068165" y="1528675"/>
            <a:ext cx="2256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subTitle" idx="13"/>
          </p:nvPr>
        </p:nvSpPr>
        <p:spPr>
          <a:xfrm>
            <a:off x="1913198" y="3794702"/>
            <a:ext cx="2261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subTitle" idx="14"/>
          </p:nvPr>
        </p:nvSpPr>
        <p:spPr>
          <a:xfrm>
            <a:off x="6068259" y="3791528"/>
            <a:ext cx="2256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15"/>
          </p:nvPr>
        </p:nvSpPr>
        <p:spPr>
          <a:xfrm>
            <a:off x="6068213" y="2660100"/>
            <a:ext cx="2256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31" name="Google Shape;231;p21"/>
          <p:cNvGrpSpPr/>
          <p:nvPr/>
        </p:nvGrpSpPr>
        <p:grpSpPr>
          <a:xfrm>
            <a:off x="-306300" y="-82675"/>
            <a:ext cx="1248350" cy="783650"/>
            <a:chOff x="-306300" y="-82675"/>
            <a:chExt cx="1248350" cy="783650"/>
          </a:xfrm>
        </p:grpSpPr>
        <p:sp>
          <p:nvSpPr>
            <p:cNvPr id="232" name="Google Shape;232;p21"/>
            <p:cNvSpPr/>
            <p:nvPr/>
          </p:nvSpPr>
          <p:spPr>
            <a:xfrm>
              <a:off x="-196850" y="-36750"/>
              <a:ext cx="633750" cy="272700"/>
            </a:xfrm>
            <a:custGeom>
              <a:avLst/>
              <a:gdLst/>
              <a:ahLst/>
              <a:cxnLst/>
              <a:rect l="l" t="t" r="r" b="b"/>
              <a:pathLst>
                <a:path w="25350" h="10908" extrusionOk="0">
                  <a:moveTo>
                    <a:pt x="0" y="9185"/>
                  </a:moveTo>
                  <a:cubicBezTo>
                    <a:pt x="4679" y="9185"/>
                    <a:pt x="9373" y="11574"/>
                    <a:pt x="13961" y="10655"/>
                  </a:cubicBezTo>
                  <a:cubicBezTo>
                    <a:pt x="19058" y="9634"/>
                    <a:pt x="23028" y="4651"/>
                    <a:pt x="25350" y="0"/>
                  </a:cubicBez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3" name="Google Shape;233;p21"/>
            <p:cNvSpPr/>
            <p:nvPr/>
          </p:nvSpPr>
          <p:spPr>
            <a:xfrm>
              <a:off x="-306300" y="-36750"/>
              <a:ext cx="1019525" cy="479850"/>
            </a:xfrm>
            <a:custGeom>
              <a:avLst/>
              <a:gdLst/>
              <a:ahLst/>
              <a:cxnLst/>
              <a:rect l="l" t="t" r="r" b="b"/>
              <a:pathLst>
                <a:path w="40781" h="19194" extrusionOk="0">
                  <a:moveTo>
                    <a:pt x="0" y="18369"/>
                  </a:moveTo>
                  <a:cubicBezTo>
                    <a:pt x="10052" y="19376"/>
                    <a:pt x="21463" y="20260"/>
                    <a:pt x="30126" y="15063"/>
                  </a:cubicBezTo>
                  <a:cubicBezTo>
                    <a:pt x="35400" y="11899"/>
                    <a:pt x="38028" y="5499"/>
                    <a:pt x="40781" y="0"/>
                  </a:cubicBez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4" name="Google Shape;234;p21"/>
            <p:cNvSpPr/>
            <p:nvPr/>
          </p:nvSpPr>
          <p:spPr>
            <a:xfrm>
              <a:off x="-261150" y="-82675"/>
              <a:ext cx="1203200" cy="783650"/>
            </a:xfrm>
            <a:custGeom>
              <a:avLst/>
              <a:gdLst/>
              <a:ahLst/>
              <a:cxnLst/>
              <a:rect l="l" t="t" r="r" b="b"/>
              <a:pathLst>
                <a:path w="48128" h="31346" extrusionOk="0">
                  <a:moveTo>
                    <a:pt x="0" y="29392"/>
                  </a:moveTo>
                  <a:cubicBezTo>
                    <a:pt x="5154" y="29907"/>
                    <a:pt x="10272" y="31699"/>
                    <a:pt x="15430" y="31229"/>
                  </a:cubicBezTo>
                  <a:cubicBezTo>
                    <a:pt x="30440" y="29862"/>
                    <a:pt x="48128" y="15072"/>
                    <a:pt x="48128" y="0"/>
                  </a:cubicBez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35" name="Google Shape;235;p21"/>
          <p:cNvGrpSpPr/>
          <p:nvPr/>
        </p:nvGrpSpPr>
        <p:grpSpPr>
          <a:xfrm>
            <a:off x="7907213" y="4558075"/>
            <a:ext cx="1157325" cy="496075"/>
            <a:chOff x="7807100" y="4500475"/>
            <a:chExt cx="1157325" cy="496075"/>
          </a:xfrm>
        </p:grpSpPr>
        <p:cxnSp>
          <p:nvCxnSpPr>
            <p:cNvPr id="236" name="Google Shape;236;p21"/>
            <p:cNvCxnSpPr/>
            <p:nvPr/>
          </p:nvCxnSpPr>
          <p:spPr>
            <a:xfrm rot="10800000" flipH="1">
              <a:off x="7807100" y="4500475"/>
              <a:ext cx="927600" cy="4134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21"/>
            <p:cNvCxnSpPr/>
            <p:nvPr/>
          </p:nvCxnSpPr>
          <p:spPr>
            <a:xfrm rot="10800000" flipH="1">
              <a:off x="8027525" y="4610750"/>
              <a:ext cx="936900" cy="385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8" name="Google Shape;238;p21"/>
          <p:cNvSpPr/>
          <p:nvPr/>
        </p:nvSpPr>
        <p:spPr>
          <a:xfrm rot="1357113">
            <a:off x="8599933" y="258694"/>
            <a:ext cx="787962" cy="759037"/>
          </a:xfrm>
          <a:custGeom>
            <a:avLst/>
            <a:gdLst/>
            <a:ahLst/>
            <a:cxnLst/>
            <a:rect l="l" t="t" r="r" b="b"/>
            <a:pathLst>
              <a:path w="31518" h="30361" extrusionOk="0">
                <a:moveTo>
                  <a:pt x="9067" y="28892"/>
                </a:moveTo>
                <a:cubicBezTo>
                  <a:pt x="3203" y="28892"/>
                  <a:pt x="-1695" y="18850"/>
                  <a:pt x="617" y="13461"/>
                </a:cubicBezTo>
                <a:cubicBezTo>
                  <a:pt x="3872" y="5874"/>
                  <a:pt x="13435" y="-1242"/>
                  <a:pt x="21558" y="235"/>
                </a:cubicBezTo>
                <a:cubicBezTo>
                  <a:pt x="29010" y="1590"/>
                  <a:pt x="33763" y="14402"/>
                  <a:pt x="30376" y="21177"/>
                </a:cubicBezTo>
                <a:cubicBezTo>
                  <a:pt x="27793" y="26344"/>
                  <a:pt x="21285" y="28962"/>
                  <a:pt x="15680" y="30361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"/>
          <p:cNvSpPr txBox="1">
            <a:spLocks noGrp="1"/>
          </p:cNvSpPr>
          <p:nvPr>
            <p:ph type="title" hasCustomPrompt="1"/>
          </p:nvPr>
        </p:nvSpPr>
        <p:spPr>
          <a:xfrm>
            <a:off x="929075" y="2853220"/>
            <a:ext cx="3162900" cy="1089300"/>
          </a:xfrm>
          <a:prstGeom prst="rect">
            <a:avLst/>
          </a:prstGeom>
          <a:solidFill>
            <a:schemeClr val="accent3"/>
          </a:solidFill>
          <a:effectLst>
            <a:outerShdw dist="209550" dir="1344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1"/>
          </p:nvPr>
        </p:nvSpPr>
        <p:spPr>
          <a:xfrm>
            <a:off x="929075" y="3942525"/>
            <a:ext cx="3162900" cy="4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title" idx="2" hasCustomPrompt="1"/>
          </p:nvPr>
        </p:nvSpPr>
        <p:spPr>
          <a:xfrm>
            <a:off x="929075" y="745275"/>
            <a:ext cx="3162900" cy="1089300"/>
          </a:xfrm>
          <a:prstGeom prst="rect">
            <a:avLst/>
          </a:prstGeom>
          <a:solidFill>
            <a:schemeClr val="accent3"/>
          </a:solidFill>
          <a:effectLst>
            <a:outerShdw dist="209550" dir="1344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3" name="Google Shape;243;p22"/>
          <p:cNvSpPr txBox="1">
            <a:spLocks noGrp="1"/>
          </p:cNvSpPr>
          <p:nvPr>
            <p:ph type="subTitle" idx="3"/>
          </p:nvPr>
        </p:nvSpPr>
        <p:spPr>
          <a:xfrm>
            <a:off x="929075" y="1834575"/>
            <a:ext cx="3162900" cy="4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title" idx="4" hasCustomPrompt="1"/>
          </p:nvPr>
        </p:nvSpPr>
        <p:spPr>
          <a:xfrm>
            <a:off x="5052025" y="745275"/>
            <a:ext cx="3162900" cy="1089300"/>
          </a:xfrm>
          <a:prstGeom prst="rect">
            <a:avLst/>
          </a:prstGeom>
          <a:solidFill>
            <a:schemeClr val="accent3"/>
          </a:solidFill>
          <a:effectLst>
            <a:outerShdw dist="209550" dir="1344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22"/>
          <p:cNvSpPr txBox="1">
            <a:spLocks noGrp="1"/>
          </p:cNvSpPr>
          <p:nvPr>
            <p:ph type="subTitle" idx="5"/>
          </p:nvPr>
        </p:nvSpPr>
        <p:spPr>
          <a:xfrm>
            <a:off x="5052035" y="1834575"/>
            <a:ext cx="3162900" cy="4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title" idx="6" hasCustomPrompt="1"/>
          </p:nvPr>
        </p:nvSpPr>
        <p:spPr>
          <a:xfrm>
            <a:off x="5052025" y="2853225"/>
            <a:ext cx="3162900" cy="1089300"/>
          </a:xfrm>
          <a:prstGeom prst="rect">
            <a:avLst/>
          </a:prstGeom>
          <a:solidFill>
            <a:schemeClr val="accent3"/>
          </a:solidFill>
          <a:effectLst>
            <a:outerShdw dist="209550" dir="1344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22"/>
          <p:cNvSpPr txBox="1">
            <a:spLocks noGrp="1"/>
          </p:cNvSpPr>
          <p:nvPr>
            <p:ph type="subTitle" idx="7"/>
          </p:nvPr>
        </p:nvSpPr>
        <p:spPr>
          <a:xfrm>
            <a:off x="5052035" y="3942525"/>
            <a:ext cx="3162900" cy="4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8633725" y="257175"/>
            <a:ext cx="152400" cy="2044500"/>
            <a:chOff x="8633725" y="257175"/>
            <a:chExt cx="152400" cy="2044500"/>
          </a:xfrm>
        </p:grpSpPr>
        <p:cxnSp>
          <p:nvCxnSpPr>
            <p:cNvPr id="249" name="Google Shape;249;p22"/>
            <p:cNvCxnSpPr/>
            <p:nvPr/>
          </p:nvCxnSpPr>
          <p:spPr>
            <a:xfrm>
              <a:off x="8633725" y="257175"/>
              <a:ext cx="0" cy="18921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22"/>
            <p:cNvCxnSpPr/>
            <p:nvPr/>
          </p:nvCxnSpPr>
          <p:spPr>
            <a:xfrm>
              <a:off x="8786125" y="409575"/>
              <a:ext cx="0" cy="18921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1" name="Google Shape;251;p22"/>
          <p:cNvGrpSpPr/>
          <p:nvPr/>
        </p:nvGrpSpPr>
        <p:grpSpPr>
          <a:xfrm>
            <a:off x="146950" y="2516650"/>
            <a:ext cx="3389100" cy="2351400"/>
            <a:chOff x="146950" y="2516650"/>
            <a:chExt cx="3389100" cy="2351400"/>
          </a:xfrm>
        </p:grpSpPr>
        <p:cxnSp>
          <p:nvCxnSpPr>
            <p:cNvPr id="252" name="Google Shape;252;p22"/>
            <p:cNvCxnSpPr/>
            <p:nvPr/>
          </p:nvCxnSpPr>
          <p:spPr>
            <a:xfrm>
              <a:off x="303125" y="2516650"/>
              <a:ext cx="0" cy="23514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22"/>
            <p:cNvCxnSpPr/>
            <p:nvPr/>
          </p:nvCxnSpPr>
          <p:spPr>
            <a:xfrm>
              <a:off x="146950" y="4721000"/>
              <a:ext cx="3389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4" name="Google Shape;254;p22"/>
          <p:cNvGrpSpPr/>
          <p:nvPr/>
        </p:nvGrpSpPr>
        <p:grpSpPr>
          <a:xfrm>
            <a:off x="7678558" y="4775215"/>
            <a:ext cx="1010160" cy="257175"/>
            <a:chOff x="7678558" y="4775215"/>
            <a:chExt cx="1010160" cy="257175"/>
          </a:xfrm>
        </p:grpSpPr>
        <p:cxnSp>
          <p:nvCxnSpPr>
            <p:cNvPr id="255" name="Google Shape;255;p22"/>
            <p:cNvCxnSpPr/>
            <p:nvPr/>
          </p:nvCxnSpPr>
          <p:spPr>
            <a:xfrm rot="10800000" flipH="1">
              <a:off x="7724425" y="4903875"/>
              <a:ext cx="913800" cy="45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56" name="Google Shape;256;p22"/>
            <p:cNvGrpSpPr/>
            <p:nvPr/>
          </p:nvGrpSpPr>
          <p:grpSpPr>
            <a:xfrm>
              <a:off x="7678558" y="4779758"/>
              <a:ext cx="169800" cy="252633"/>
              <a:chOff x="7678558" y="4784350"/>
              <a:chExt cx="169800" cy="252633"/>
            </a:xfrm>
          </p:grpSpPr>
          <p:cxnSp>
            <p:nvCxnSpPr>
              <p:cNvPr id="257" name="Google Shape;257;p22"/>
              <p:cNvCxnSpPr/>
              <p:nvPr/>
            </p:nvCxnSpPr>
            <p:spPr>
              <a:xfrm rot="10800000" flipH="1">
                <a:off x="7715250" y="4784350"/>
                <a:ext cx="105600" cy="1332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22"/>
              <p:cNvCxnSpPr/>
              <p:nvPr/>
            </p:nvCxnSpPr>
            <p:spPr>
              <a:xfrm>
                <a:off x="7678558" y="4903783"/>
                <a:ext cx="169800" cy="1332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9" name="Google Shape;259;p22"/>
            <p:cNvGrpSpPr/>
            <p:nvPr/>
          </p:nvGrpSpPr>
          <p:grpSpPr>
            <a:xfrm flipH="1">
              <a:off x="8518917" y="4775215"/>
              <a:ext cx="169800" cy="252633"/>
              <a:chOff x="7678558" y="4784350"/>
              <a:chExt cx="169800" cy="252633"/>
            </a:xfrm>
          </p:grpSpPr>
          <p:cxnSp>
            <p:nvCxnSpPr>
              <p:cNvPr id="260" name="Google Shape;260;p22"/>
              <p:cNvCxnSpPr/>
              <p:nvPr/>
            </p:nvCxnSpPr>
            <p:spPr>
              <a:xfrm rot="10800000" flipH="1">
                <a:off x="7715250" y="4784350"/>
                <a:ext cx="105600" cy="1332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261;p22"/>
              <p:cNvCxnSpPr/>
              <p:nvPr/>
            </p:nvCxnSpPr>
            <p:spPr>
              <a:xfrm>
                <a:off x="7678558" y="4903783"/>
                <a:ext cx="169800" cy="1332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"/>
          <p:cNvSpPr txBox="1">
            <a:spLocks noGrp="1"/>
          </p:cNvSpPr>
          <p:nvPr>
            <p:ph type="title"/>
          </p:nvPr>
        </p:nvSpPr>
        <p:spPr>
          <a:xfrm>
            <a:off x="3841675" y="539500"/>
            <a:ext cx="4589100" cy="15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3"/>
          <p:cNvSpPr txBox="1">
            <a:spLocks noGrp="1"/>
          </p:cNvSpPr>
          <p:nvPr>
            <p:ph type="subTitle" idx="1"/>
          </p:nvPr>
        </p:nvSpPr>
        <p:spPr>
          <a:xfrm>
            <a:off x="3841675" y="2208825"/>
            <a:ext cx="4589100" cy="11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3"/>
          <p:cNvSpPr txBox="1"/>
          <p:nvPr/>
        </p:nvSpPr>
        <p:spPr>
          <a:xfrm>
            <a:off x="4035825" y="3679425"/>
            <a:ext cx="43950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CREDITS:</a:t>
            </a:r>
            <a:r>
              <a:rPr lang="en" sz="1000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This presentation template was created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, and includes icons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, and infographics &amp; images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</a:t>
            </a:r>
            <a:endParaRPr sz="1000" b="1">
              <a:solidFill>
                <a:schemeClr val="l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66" name="Google Shape;266;p23"/>
          <p:cNvSpPr/>
          <p:nvPr/>
        </p:nvSpPr>
        <p:spPr>
          <a:xfrm flipH="1">
            <a:off x="-1092850" y="0"/>
            <a:ext cx="4867800" cy="5143500"/>
          </a:xfrm>
          <a:prstGeom prst="parallelogram">
            <a:avLst>
              <a:gd name="adj" fmla="val 33335"/>
            </a:avLst>
          </a:prstGeom>
          <a:solidFill>
            <a:schemeClr val="accent3"/>
          </a:solidFill>
          <a:ln>
            <a:noFill/>
          </a:ln>
          <a:effectLst>
            <a:outerShdw dist="552450" dir="1068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3"/>
          <p:cNvSpPr/>
          <p:nvPr/>
        </p:nvSpPr>
        <p:spPr>
          <a:xfrm flipH="1">
            <a:off x="-1092850" y="0"/>
            <a:ext cx="4867800" cy="5143500"/>
          </a:xfrm>
          <a:prstGeom prst="parallelogram">
            <a:avLst>
              <a:gd name="adj" fmla="val 33335"/>
            </a:avLst>
          </a:prstGeom>
          <a:solidFill>
            <a:schemeClr val="accent3"/>
          </a:solidFill>
          <a:ln>
            <a:noFill/>
          </a:ln>
          <a:effectLst>
            <a:outerShdw dist="552450" dir="1068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3"/>
          <p:cNvGrpSpPr/>
          <p:nvPr/>
        </p:nvGrpSpPr>
        <p:grpSpPr>
          <a:xfrm>
            <a:off x="8321475" y="4526300"/>
            <a:ext cx="505150" cy="431675"/>
            <a:chOff x="8321475" y="4526300"/>
            <a:chExt cx="505150" cy="431675"/>
          </a:xfrm>
        </p:grpSpPr>
        <p:sp>
          <p:nvSpPr>
            <p:cNvPr id="269" name="Google Shape;269;p23"/>
            <p:cNvSpPr/>
            <p:nvPr/>
          </p:nvSpPr>
          <p:spPr>
            <a:xfrm>
              <a:off x="8321475" y="4774275"/>
              <a:ext cx="27550" cy="183700"/>
            </a:xfrm>
            <a:custGeom>
              <a:avLst/>
              <a:gdLst/>
              <a:ahLst/>
              <a:cxnLst/>
              <a:rect l="l" t="t" r="r" b="b"/>
              <a:pathLst>
                <a:path w="1102" h="7348" extrusionOk="0">
                  <a:moveTo>
                    <a:pt x="0" y="0"/>
                  </a:moveTo>
                  <a:cubicBezTo>
                    <a:pt x="485" y="2429"/>
                    <a:pt x="1102" y="4871"/>
                    <a:pt x="1102" y="7348"/>
                  </a:cubicBezTo>
                </a:path>
              </a:pathLst>
            </a:cu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0" name="Google Shape;270;p23"/>
            <p:cNvSpPr/>
            <p:nvPr/>
          </p:nvSpPr>
          <p:spPr>
            <a:xfrm>
              <a:off x="8459250" y="4700800"/>
              <a:ext cx="211250" cy="202075"/>
            </a:xfrm>
            <a:custGeom>
              <a:avLst/>
              <a:gdLst/>
              <a:ahLst/>
              <a:cxnLst/>
              <a:rect l="l" t="t" r="r" b="b"/>
              <a:pathLst>
                <a:path w="8450" h="8083" extrusionOk="0">
                  <a:moveTo>
                    <a:pt x="0" y="0"/>
                  </a:moveTo>
                  <a:cubicBezTo>
                    <a:pt x="3782" y="945"/>
                    <a:pt x="4965" y="6338"/>
                    <a:pt x="8450" y="8083"/>
                  </a:cubicBezTo>
                </a:path>
              </a:pathLst>
            </a:cu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1" name="Google Shape;271;p23"/>
            <p:cNvSpPr/>
            <p:nvPr/>
          </p:nvSpPr>
          <p:spPr>
            <a:xfrm>
              <a:off x="8477600" y="4526300"/>
              <a:ext cx="349025" cy="55100"/>
            </a:xfrm>
            <a:custGeom>
              <a:avLst/>
              <a:gdLst/>
              <a:ahLst/>
              <a:cxnLst/>
              <a:rect l="l" t="t" r="r" b="b"/>
              <a:pathLst>
                <a:path w="13961" h="2204" extrusionOk="0">
                  <a:moveTo>
                    <a:pt x="0" y="0"/>
                  </a:moveTo>
                  <a:cubicBezTo>
                    <a:pt x="4697" y="361"/>
                    <a:pt x="9491" y="715"/>
                    <a:pt x="13961" y="2204"/>
                  </a:cubicBezTo>
                </a:path>
              </a:pathLst>
            </a:cu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72" name="Google Shape;272;p23"/>
          <p:cNvGrpSpPr/>
          <p:nvPr/>
        </p:nvGrpSpPr>
        <p:grpSpPr>
          <a:xfrm>
            <a:off x="8762309" y="0"/>
            <a:ext cx="152400" cy="2439300"/>
            <a:chOff x="8707200" y="0"/>
            <a:chExt cx="152400" cy="2439300"/>
          </a:xfrm>
        </p:grpSpPr>
        <p:cxnSp>
          <p:nvCxnSpPr>
            <p:cNvPr id="273" name="Google Shape;273;p23"/>
            <p:cNvCxnSpPr/>
            <p:nvPr/>
          </p:nvCxnSpPr>
          <p:spPr>
            <a:xfrm>
              <a:off x="8707200" y="0"/>
              <a:ext cx="0" cy="22869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23"/>
            <p:cNvCxnSpPr/>
            <p:nvPr/>
          </p:nvCxnSpPr>
          <p:spPr>
            <a:xfrm>
              <a:off x="8859600" y="152400"/>
              <a:ext cx="0" cy="22869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1169825"/>
            <a:ext cx="77040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3" name="Google Shape;23;p4"/>
          <p:cNvGrpSpPr/>
          <p:nvPr/>
        </p:nvGrpSpPr>
        <p:grpSpPr>
          <a:xfrm>
            <a:off x="7990800" y="-110225"/>
            <a:ext cx="1304250" cy="1249150"/>
            <a:chOff x="7990800" y="-110225"/>
            <a:chExt cx="1304250" cy="1249150"/>
          </a:xfrm>
        </p:grpSpPr>
        <p:sp>
          <p:nvSpPr>
            <p:cNvPr id="24" name="Google Shape;24;p4"/>
            <p:cNvSpPr/>
            <p:nvPr/>
          </p:nvSpPr>
          <p:spPr>
            <a:xfrm>
              <a:off x="8275525" y="-110225"/>
              <a:ext cx="1010325" cy="1047075"/>
            </a:xfrm>
            <a:custGeom>
              <a:avLst/>
              <a:gdLst/>
              <a:ahLst/>
              <a:cxnLst/>
              <a:rect l="l" t="t" r="r" b="b"/>
              <a:pathLst>
                <a:path w="40413" h="41883" extrusionOk="0">
                  <a:moveTo>
                    <a:pt x="0" y="0"/>
                  </a:moveTo>
                  <a:cubicBezTo>
                    <a:pt x="1145" y="4586"/>
                    <a:pt x="3814" y="10463"/>
                    <a:pt x="8450" y="11389"/>
                  </a:cubicBezTo>
                  <a:cubicBezTo>
                    <a:pt x="13696" y="12437"/>
                    <a:pt x="20098" y="12015"/>
                    <a:pt x="23881" y="15798"/>
                  </a:cubicBezTo>
                  <a:cubicBezTo>
                    <a:pt x="31160" y="23077"/>
                    <a:pt x="31203" y="37284"/>
                    <a:pt x="40413" y="41883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" name="Google Shape;25;p4"/>
            <p:cNvSpPr/>
            <p:nvPr/>
          </p:nvSpPr>
          <p:spPr>
            <a:xfrm>
              <a:off x="7990800" y="-45925"/>
              <a:ext cx="1304250" cy="1184850"/>
            </a:xfrm>
            <a:custGeom>
              <a:avLst/>
              <a:gdLst/>
              <a:ahLst/>
              <a:cxnLst/>
              <a:rect l="l" t="t" r="r" b="b"/>
              <a:pathLst>
                <a:path w="52170" h="47394" extrusionOk="0">
                  <a:moveTo>
                    <a:pt x="0" y="0"/>
                  </a:moveTo>
                  <a:cubicBezTo>
                    <a:pt x="886" y="6207"/>
                    <a:pt x="-1177" y="14894"/>
                    <a:pt x="4041" y="18370"/>
                  </a:cubicBezTo>
                  <a:cubicBezTo>
                    <a:pt x="9458" y="21979"/>
                    <a:pt x="18859" y="17513"/>
                    <a:pt x="23146" y="22411"/>
                  </a:cubicBezTo>
                  <a:cubicBezTo>
                    <a:pt x="27026" y="26844"/>
                    <a:pt x="25224" y="34780"/>
                    <a:pt x="29391" y="38944"/>
                  </a:cubicBezTo>
                  <a:cubicBezTo>
                    <a:pt x="35119" y="44669"/>
                    <a:pt x="44071" y="47394"/>
                    <a:pt x="52170" y="47394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6" name="Google Shape;26;p4"/>
          <p:cNvSpPr/>
          <p:nvPr/>
        </p:nvSpPr>
        <p:spPr>
          <a:xfrm>
            <a:off x="9" y="4561300"/>
            <a:ext cx="1160000" cy="389825"/>
          </a:xfrm>
          <a:custGeom>
            <a:avLst/>
            <a:gdLst/>
            <a:ahLst/>
            <a:cxnLst/>
            <a:rect l="l" t="t" r="r" b="b"/>
            <a:pathLst>
              <a:path w="46400" h="15593" extrusionOk="0">
                <a:moveTo>
                  <a:pt x="25631" y="0"/>
                </a:moveTo>
                <a:cubicBezTo>
                  <a:pt x="16479" y="0"/>
                  <a:pt x="-3443" y="3202"/>
                  <a:pt x="648" y="11389"/>
                </a:cubicBezTo>
                <a:cubicBezTo>
                  <a:pt x="1739" y="13572"/>
                  <a:pt x="5216" y="13223"/>
                  <a:pt x="7628" y="13594"/>
                </a:cubicBezTo>
                <a:cubicBezTo>
                  <a:pt x="13941" y="14566"/>
                  <a:pt x="20347" y="14935"/>
                  <a:pt x="26733" y="15063"/>
                </a:cubicBezTo>
                <a:cubicBezTo>
                  <a:pt x="33194" y="15192"/>
                  <a:pt x="41957" y="16925"/>
                  <a:pt x="45837" y="11757"/>
                </a:cubicBezTo>
                <a:cubicBezTo>
                  <a:pt x="48958" y="7601"/>
                  <a:pt x="38176" y="2939"/>
                  <a:pt x="32979" y="2939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7" name="Google Shape;27;p4"/>
          <p:cNvGrpSpPr/>
          <p:nvPr/>
        </p:nvGrpSpPr>
        <p:grpSpPr>
          <a:xfrm>
            <a:off x="226509" y="4256868"/>
            <a:ext cx="609011" cy="694247"/>
            <a:chOff x="560275" y="3995400"/>
            <a:chExt cx="459250" cy="523525"/>
          </a:xfrm>
        </p:grpSpPr>
        <p:sp>
          <p:nvSpPr>
            <p:cNvPr id="28" name="Google Shape;28;p4"/>
            <p:cNvSpPr/>
            <p:nvPr/>
          </p:nvSpPr>
          <p:spPr>
            <a:xfrm>
              <a:off x="560275" y="4041325"/>
              <a:ext cx="459250" cy="477600"/>
            </a:xfrm>
            <a:custGeom>
              <a:avLst/>
              <a:gdLst/>
              <a:ahLst/>
              <a:cxnLst/>
              <a:rect l="l" t="t" r="r" b="b"/>
              <a:pathLst>
                <a:path w="18370" h="19104" extrusionOk="0">
                  <a:moveTo>
                    <a:pt x="0" y="0"/>
                  </a:moveTo>
                  <a:cubicBezTo>
                    <a:pt x="7756" y="4230"/>
                    <a:pt x="14411" y="11207"/>
                    <a:pt x="18370" y="19104"/>
                  </a:cubicBez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" name="Google Shape;29;p4"/>
            <p:cNvSpPr/>
            <p:nvPr/>
          </p:nvSpPr>
          <p:spPr>
            <a:xfrm>
              <a:off x="597025" y="3995400"/>
              <a:ext cx="312275" cy="431675"/>
            </a:xfrm>
            <a:custGeom>
              <a:avLst/>
              <a:gdLst/>
              <a:ahLst/>
              <a:cxnLst/>
              <a:rect l="l" t="t" r="r" b="b"/>
              <a:pathLst>
                <a:path w="12491" h="17267" extrusionOk="0">
                  <a:moveTo>
                    <a:pt x="12491" y="0"/>
                  </a:moveTo>
                  <a:cubicBezTo>
                    <a:pt x="9041" y="6210"/>
                    <a:pt x="2245" y="10527"/>
                    <a:pt x="0" y="17267"/>
                  </a:cubicBez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/>
          <p:nvPr/>
        </p:nvSpPr>
        <p:spPr>
          <a:xfrm>
            <a:off x="8761294" y="-144475"/>
            <a:ext cx="485450" cy="443075"/>
          </a:xfrm>
          <a:custGeom>
            <a:avLst/>
            <a:gdLst/>
            <a:ahLst/>
            <a:cxnLst/>
            <a:rect l="l" t="t" r="r" b="b"/>
            <a:pathLst>
              <a:path w="19418" h="17723" extrusionOk="0">
                <a:moveTo>
                  <a:pt x="539" y="0"/>
                </a:moveTo>
                <a:cubicBezTo>
                  <a:pt x="539" y="2828"/>
                  <a:pt x="-842" y="6267"/>
                  <a:pt x="924" y="8476"/>
                </a:cubicBezTo>
                <a:cubicBezTo>
                  <a:pt x="5229" y="13859"/>
                  <a:pt x="12526" y="17723"/>
                  <a:pt x="19418" y="17723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Google Shape;277;p24"/>
          <p:cNvSpPr/>
          <p:nvPr/>
        </p:nvSpPr>
        <p:spPr>
          <a:xfrm>
            <a:off x="8497614" y="-71275"/>
            <a:ext cx="806900" cy="683875"/>
          </a:xfrm>
          <a:custGeom>
            <a:avLst/>
            <a:gdLst/>
            <a:ahLst/>
            <a:cxnLst/>
            <a:rect l="l" t="t" r="r" b="b"/>
            <a:pathLst>
              <a:path w="32276" h="27355" extrusionOk="0">
                <a:moveTo>
                  <a:pt x="1454" y="0"/>
                </a:moveTo>
                <a:cubicBezTo>
                  <a:pt x="-6168" y="11428"/>
                  <a:pt x="18539" y="27355"/>
                  <a:pt x="32276" y="27355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8" name="Google Shape;278;p24"/>
          <p:cNvSpPr/>
          <p:nvPr/>
        </p:nvSpPr>
        <p:spPr>
          <a:xfrm>
            <a:off x="8273900" y="-192625"/>
            <a:ext cx="1030624" cy="1040275"/>
          </a:xfrm>
          <a:custGeom>
            <a:avLst/>
            <a:gdLst/>
            <a:ahLst/>
            <a:cxnLst/>
            <a:rect l="l" t="t" r="r" b="b"/>
            <a:pathLst>
              <a:path w="48160" h="41611" extrusionOk="0">
                <a:moveTo>
                  <a:pt x="0" y="0"/>
                </a:moveTo>
                <a:cubicBezTo>
                  <a:pt x="0" y="10722"/>
                  <a:pt x="2821" y="22856"/>
                  <a:pt x="10402" y="30437"/>
                </a:cubicBezTo>
                <a:cubicBezTo>
                  <a:pt x="19683" y="39718"/>
                  <a:pt x="35034" y="41611"/>
                  <a:pt x="48160" y="41611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79" name="Google Shape;279;p24"/>
          <p:cNvGrpSpPr/>
          <p:nvPr/>
        </p:nvGrpSpPr>
        <p:grpSpPr>
          <a:xfrm rot="-3977563" flipH="1">
            <a:off x="8659602" y="196986"/>
            <a:ext cx="1089460" cy="1236282"/>
            <a:chOff x="7724450" y="3691375"/>
            <a:chExt cx="987450" cy="1120525"/>
          </a:xfrm>
        </p:grpSpPr>
        <p:sp>
          <p:nvSpPr>
            <p:cNvPr id="280" name="Google Shape;280;p24"/>
            <p:cNvSpPr/>
            <p:nvPr/>
          </p:nvSpPr>
          <p:spPr>
            <a:xfrm>
              <a:off x="7802500" y="3810750"/>
              <a:ext cx="909400" cy="1001150"/>
            </a:xfrm>
            <a:custGeom>
              <a:avLst/>
              <a:gdLst/>
              <a:ahLst/>
              <a:cxnLst/>
              <a:rect l="l" t="t" r="r" b="b"/>
              <a:pathLst>
                <a:path w="36376" h="40046" extrusionOk="0">
                  <a:moveTo>
                    <a:pt x="36188" y="40046"/>
                  </a:moveTo>
                  <a:cubicBezTo>
                    <a:pt x="38424" y="22194"/>
                    <a:pt x="17297" y="4950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81" name="Google Shape;281;p24"/>
            <p:cNvGrpSpPr/>
            <p:nvPr/>
          </p:nvGrpSpPr>
          <p:grpSpPr>
            <a:xfrm>
              <a:off x="7724450" y="3691375"/>
              <a:ext cx="234200" cy="321475"/>
              <a:chOff x="7724450" y="3714325"/>
              <a:chExt cx="234200" cy="321475"/>
            </a:xfrm>
          </p:grpSpPr>
          <p:sp>
            <p:nvSpPr>
              <p:cNvPr id="282" name="Google Shape;282;p24"/>
              <p:cNvSpPr/>
              <p:nvPr/>
            </p:nvSpPr>
            <p:spPr>
              <a:xfrm>
                <a:off x="7756575" y="3797000"/>
                <a:ext cx="87275" cy="238800"/>
              </a:xfrm>
              <a:custGeom>
                <a:avLst/>
                <a:gdLst/>
                <a:ahLst/>
                <a:cxnLst/>
                <a:rect l="l" t="t" r="r" b="b"/>
                <a:pathLst>
                  <a:path w="3491" h="9552" extrusionOk="0">
                    <a:moveTo>
                      <a:pt x="0" y="0"/>
                    </a:moveTo>
                    <a:cubicBezTo>
                      <a:pt x="1516" y="3032"/>
                      <a:pt x="1972" y="6522"/>
                      <a:pt x="3491" y="9552"/>
                    </a:cubicBezTo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3" name="Google Shape;283;p24"/>
              <p:cNvSpPr/>
              <p:nvPr/>
            </p:nvSpPr>
            <p:spPr>
              <a:xfrm>
                <a:off x="7724450" y="3714325"/>
                <a:ext cx="234200" cy="110225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4409" extrusionOk="0">
                    <a:moveTo>
                      <a:pt x="0" y="4409"/>
                    </a:moveTo>
                    <a:cubicBezTo>
                      <a:pt x="2872" y="2495"/>
                      <a:pt x="6610" y="2074"/>
                      <a:pt x="9368" y="0"/>
                    </a:cubicBezTo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84" name="Google Shape;284;p24"/>
          <p:cNvGrpSpPr/>
          <p:nvPr/>
        </p:nvGrpSpPr>
        <p:grpSpPr>
          <a:xfrm>
            <a:off x="-125225" y="4257902"/>
            <a:ext cx="1165475" cy="818175"/>
            <a:chOff x="-125225" y="4257902"/>
            <a:chExt cx="1165475" cy="818175"/>
          </a:xfrm>
        </p:grpSpPr>
        <p:sp>
          <p:nvSpPr>
            <p:cNvPr id="285" name="Google Shape;285;p24"/>
            <p:cNvSpPr/>
            <p:nvPr/>
          </p:nvSpPr>
          <p:spPr>
            <a:xfrm>
              <a:off x="-57800" y="4526096"/>
              <a:ext cx="866900" cy="549975"/>
            </a:xfrm>
            <a:custGeom>
              <a:avLst/>
              <a:gdLst/>
              <a:ahLst/>
              <a:cxnLst/>
              <a:rect l="l" t="t" r="r" b="b"/>
              <a:pathLst>
                <a:path w="34676" h="21999" extrusionOk="0">
                  <a:moveTo>
                    <a:pt x="0" y="2350"/>
                  </a:moveTo>
                  <a:cubicBezTo>
                    <a:pt x="1648" y="154"/>
                    <a:pt x="5807" y="-714"/>
                    <a:pt x="8091" y="809"/>
                  </a:cubicBezTo>
                  <a:cubicBezTo>
                    <a:pt x="11944" y="3378"/>
                    <a:pt x="12182" y="9473"/>
                    <a:pt x="15797" y="12367"/>
                  </a:cubicBezTo>
                  <a:cubicBezTo>
                    <a:pt x="21312" y="16782"/>
                    <a:pt x="34676" y="14934"/>
                    <a:pt x="34676" y="21999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6" name="Google Shape;286;p24"/>
            <p:cNvSpPr/>
            <p:nvPr/>
          </p:nvSpPr>
          <p:spPr>
            <a:xfrm>
              <a:off x="-125225" y="4257902"/>
              <a:ext cx="1165475" cy="818175"/>
            </a:xfrm>
            <a:custGeom>
              <a:avLst/>
              <a:gdLst/>
              <a:ahLst/>
              <a:cxnLst/>
              <a:rect l="l" t="t" r="r" b="b"/>
              <a:pathLst>
                <a:path w="46619" h="32727" extrusionOk="0">
                  <a:moveTo>
                    <a:pt x="0" y="2290"/>
                  </a:moveTo>
                  <a:cubicBezTo>
                    <a:pt x="3453" y="-588"/>
                    <a:pt x="10307" y="-888"/>
                    <a:pt x="13485" y="2290"/>
                  </a:cubicBezTo>
                  <a:cubicBezTo>
                    <a:pt x="16520" y="5325"/>
                    <a:pt x="18141" y="9733"/>
                    <a:pt x="21576" y="12307"/>
                  </a:cubicBezTo>
                  <a:cubicBezTo>
                    <a:pt x="27169" y="16499"/>
                    <a:pt x="35634" y="15433"/>
                    <a:pt x="41225" y="19627"/>
                  </a:cubicBezTo>
                  <a:cubicBezTo>
                    <a:pt x="45003" y="22461"/>
                    <a:pt x="46619" y="28005"/>
                    <a:pt x="46619" y="32727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87" name="Google Shape;287;p24"/>
          <p:cNvGrpSpPr/>
          <p:nvPr/>
        </p:nvGrpSpPr>
        <p:grpSpPr>
          <a:xfrm>
            <a:off x="125225" y="38525"/>
            <a:ext cx="683875" cy="712775"/>
            <a:chOff x="125225" y="38525"/>
            <a:chExt cx="683875" cy="712775"/>
          </a:xfrm>
        </p:grpSpPr>
        <p:sp>
          <p:nvSpPr>
            <p:cNvPr id="288" name="Google Shape;288;p24"/>
            <p:cNvSpPr/>
            <p:nvPr/>
          </p:nvSpPr>
          <p:spPr>
            <a:xfrm>
              <a:off x="125225" y="491225"/>
              <a:ext cx="587550" cy="260075"/>
            </a:xfrm>
            <a:custGeom>
              <a:avLst/>
              <a:gdLst/>
              <a:ahLst/>
              <a:cxnLst/>
              <a:rect l="l" t="t" r="r" b="b"/>
              <a:pathLst>
                <a:path w="23502" h="10403" extrusionOk="0">
                  <a:moveTo>
                    <a:pt x="0" y="0"/>
                  </a:moveTo>
                  <a:cubicBezTo>
                    <a:pt x="7874" y="3375"/>
                    <a:pt x="15837" y="6576"/>
                    <a:pt x="23502" y="10403"/>
                  </a:cubicBezTo>
                </a:path>
              </a:pathLst>
            </a:custGeom>
            <a:noFill/>
            <a:ln w="762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9" name="Google Shape;289;p24"/>
            <p:cNvSpPr/>
            <p:nvPr/>
          </p:nvSpPr>
          <p:spPr>
            <a:xfrm>
              <a:off x="385275" y="221525"/>
              <a:ext cx="231175" cy="298600"/>
            </a:xfrm>
            <a:custGeom>
              <a:avLst/>
              <a:gdLst/>
              <a:ahLst/>
              <a:cxnLst/>
              <a:rect l="l" t="t" r="r" b="b"/>
              <a:pathLst>
                <a:path w="9247" h="11944" extrusionOk="0">
                  <a:moveTo>
                    <a:pt x="0" y="0"/>
                  </a:moveTo>
                  <a:cubicBezTo>
                    <a:pt x="2252" y="4503"/>
                    <a:pt x="6453" y="7755"/>
                    <a:pt x="9247" y="11944"/>
                  </a:cubicBezTo>
                </a:path>
              </a:pathLst>
            </a:custGeom>
            <a:noFill/>
            <a:ln w="762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0" name="Google Shape;290;p24"/>
            <p:cNvSpPr/>
            <p:nvPr/>
          </p:nvSpPr>
          <p:spPr>
            <a:xfrm>
              <a:off x="789825" y="38525"/>
              <a:ext cx="19275" cy="414175"/>
            </a:xfrm>
            <a:custGeom>
              <a:avLst/>
              <a:gdLst/>
              <a:ahLst/>
              <a:cxnLst/>
              <a:rect l="l" t="t" r="r" b="b"/>
              <a:pathLst>
                <a:path w="771" h="16567" extrusionOk="0">
                  <a:moveTo>
                    <a:pt x="0" y="16567"/>
                  </a:moveTo>
                  <a:cubicBezTo>
                    <a:pt x="0" y="11039"/>
                    <a:pt x="771" y="5528"/>
                    <a:pt x="771" y="0"/>
                  </a:cubicBezTo>
                </a:path>
              </a:pathLst>
            </a:custGeom>
            <a:noFill/>
            <a:ln w="762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/>
          <p:nvPr/>
        </p:nvSpPr>
        <p:spPr>
          <a:xfrm>
            <a:off x="8136263" y="1945800"/>
            <a:ext cx="4226400" cy="3197700"/>
          </a:xfrm>
          <a:prstGeom prst="parallelogram">
            <a:avLst>
              <a:gd name="adj" fmla="val 49159"/>
            </a:avLst>
          </a:prstGeom>
          <a:solidFill>
            <a:schemeClr val="accent3"/>
          </a:solidFill>
          <a:ln>
            <a:noFill/>
          </a:ln>
          <a:effectLst>
            <a:outerShdw dist="552450" dir="1068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5"/>
          <p:cNvGrpSpPr/>
          <p:nvPr/>
        </p:nvGrpSpPr>
        <p:grpSpPr>
          <a:xfrm>
            <a:off x="131000" y="104225"/>
            <a:ext cx="943800" cy="2756450"/>
            <a:chOff x="131000" y="104225"/>
            <a:chExt cx="943800" cy="2756450"/>
          </a:xfrm>
        </p:grpSpPr>
        <p:cxnSp>
          <p:nvCxnSpPr>
            <p:cNvPr id="294" name="Google Shape;294;p25"/>
            <p:cNvCxnSpPr/>
            <p:nvPr/>
          </p:nvCxnSpPr>
          <p:spPr>
            <a:xfrm>
              <a:off x="323625" y="240775"/>
              <a:ext cx="0" cy="26199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25"/>
            <p:cNvCxnSpPr/>
            <p:nvPr/>
          </p:nvCxnSpPr>
          <p:spPr>
            <a:xfrm>
              <a:off x="476025" y="104225"/>
              <a:ext cx="0" cy="26199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25"/>
            <p:cNvCxnSpPr/>
            <p:nvPr/>
          </p:nvCxnSpPr>
          <p:spPr>
            <a:xfrm>
              <a:off x="131000" y="423800"/>
              <a:ext cx="9438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0000" y="4462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1867775" y="3740725"/>
            <a:ext cx="65631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1867775" y="2134850"/>
            <a:ext cx="65631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1867775" y="1575950"/>
            <a:ext cx="6563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1867775" y="3181825"/>
            <a:ext cx="6563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8015747" y="-78700"/>
            <a:ext cx="1325300" cy="1144550"/>
          </a:xfrm>
          <a:custGeom>
            <a:avLst/>
            <a:gdLst/>
            <a:ahLst/>
            <a:cxnLst/>
            <a:rect l="l" t="t" r="r" b="b"/>
            <a:pathLst>
              <a:path w="53012" h="45782" extrusionOk="0">
                <a:moveTo>
                  <a:pt x="11071" y="0"/>
                </a:moveTo>
                <a:cubicBezTo>
                  <a:pt x="5227" y="1670"/>
                  <a:pt x="-2502" y="10056"/>
                  <a:pt x="869" y="15114"/>
                </a:cubicBezTo>
                <a:cubicBezTo>
                  <a:pt x="4149" y="20035"/>
                  <a:pt x="12119" y="19356"/>
                  <a:pt x="16739" y="23049"/>
                </a:cubicBezTo>
                <a:cubicBezTo>
                  <a:pt x="22695" y="27810"/>
                  <a:pt x="22663" y="37735"/>
                  <a:pt x="28452" y="42697"/>
                </a:cubicBezTo>
                <a:cubicBezTo>
                  <a:pt x="34704" y="48055"/>
                  <a:pt x="47190" y="45875"/>
                  <a:pt x="53012" y="40053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" name="Google Shape;37;p5"/>
          <p:cNvSpPr/>
          <p:nvPr/>
        </p:nvSpPr>
        <p:spPr>
          <a:xfrm>
            <a:off x="8507872" y="-78700"/>
            <a:ext cx="747650" cy="680775"/>
          </a:xfrm>
          <a:custGeom>
            <a:avLst/>
            <a:gdLst/>
            <a:ahLst/>
            <a:cxnLst/>
            <a:rect l="l" t="t" r="r" b="b"/>
            <a:pathLst>
              <a:path w="29906" h="27231" extrusionOk="0">
                <a:moveTo>
                  <a:pt x="6857" y="0"/>
                </a:moveTo>
                <a:cubicBezTo>
                  <a:pt x="3440" y="1140"/>
                  <a:pt x="-1419" y="5602"/>
                  <a:pt x="434" y="8691"/>
                </a:cubicBezTo>
                <a:cubicBezTo>
                  <a:pt x="1782" y="10938"/>
                  <a:pt x="4811" y="11587"/>
                  <a:pt x="6857" y="13225"/>
                </a:cubicBezTo>
                <a:cubicBezTo>
                  <a:pt x="11188" y="16692"/>
                  <a:pt x="12621" y="23319"/>
                  <a:pt x="17437" y="26072"/>
                </a:cubicBezTo>
                <a:cubicBezTo>
                  <a:pt x="21126" y="28181"/>
                  <a:pt x="28007" y="27228"/>
                  <a:pt x="29906" y="23427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" name="Google Shape;38;p5"/>
          <p:cNvSpPr/>
          <p:nvPr/>
        </p:nvSpPr>
        <p:spPr>
          <a:xfrm>
            <a:off x="8955075" y="-28350"/>
            <a:ext cx="198375" cy="264500"/>
          </a:xfrm>
          <a:custGeom>
            <a:avLst/>
            <a:gdLst/>
            <a:ahLst/>
            <a:cxnLst/>
            <a:rect l="l" t="t" r="r" b="b"/>
            <a:pathLst>
              <a:path w="7935" h="10580" extrusionOk="0">
                <a:moveTo>
                  <a:pt x="0" y="0"/>
                </a:moveTo>
                <a:cubicBezTo>
                  <a:pt x="0" y="4408"/>
                  <a:pt x="3527" y="10580"/>
                  <a:pt x="7935" y="10580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9" name="Google Shape;39;p5"/>
          <p:cNvGrpSpPr/>
          <p:nvPr/>
        </p:nvGrpSpPr>
        <p:grpSpPr>
          <a:xfrm>
            <a:off x="7692275" y="3740725"/>
            <a:ext cx="1214550" cy="1347046"/>
            <a:chOff x="7683100" y="3661100"/>
            <a:chExt cx="1214550" cy="1347046"/>
          </a:xfrm>
        </p:grpSpPr>
        <p:sp>
          <p:nvSpPr>
            <p:cNvPr id="40" name="Google Shape;40;p5"/>
            <p:cNvSpPr/>
            <p:nvPr/>
          </p:nvSpPr>
          <p:spPr>
            <a:xfrm>
              <a:off x="7755650" y="3740725"/>
              <a:ext cx="1142000" cy="1173275"/>
            </a:xfrm>
            <a:custGeom>
              <a:avLst/>
              <a:gdLst/>
              <a:ahLst/>
              <a:cxnLst/>
              <a:rect l="l" t="t" r="r" b="b"/>
              <a:pathLst>
                <a:path w="45680" h="46931" extrusionOk="0">
                  <a:moveTo>
                    <a:pt x="0" y="45006"/>
                  </a:moveTo>
                  <a:cubicBezTo>
                    <a:pt x="12901" y="48231"/>
                    <a:pt x="30555" y="48218"/>
                    <a:pt x="39311" y="38209"/>
                  </a:cubicBezTo>
                  <a:cubicBezTo>
                    <a:pt x="47711" y="28607"/>
                    <a:pt x="48515" y="5712"/>
                    <a:pt x="37107" y="0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1" name="Google Shape;41;p5"/>
            <p:cNvGrpSpPr/>
            <p:nvPr/>
          </p:nvGrpSpPr>
          <p:grpSpPr>
            <a:xfrm>
              <a:off x="8610725" y="3661100"/>
              <a:ext cx="220450" cy="253750"/>
              <a:chOff x="8592375" y="3653475"/>
              <a:chExt cx="220450" cy="253750"/>
            </a:xfrm>
          </p:grpSpPr>
          <p:sp>
            <p:nvSpPr>
              <p:cNvPr id="42" name="Google Shape;42;p5"/>
              <p:cNvSpPr/>
              <p:nvPr/>
            </p:nvSpPr>
            <p:spPr>
              <a:xfrm>
                <a:off x="8629150" y="3737300"/>
                <a:ext cx="59700" cy="169925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6797" extrusionOk="0">
                    <a:moveTo>
                      <a:pt x="2388" y="6797"/>
                    </a:moveTo>
                    <a:cubicBezTo>
                      <a:pt x="1442" y="4590"/>
                      <a:pt x="1073" y="2148"/>
                      <a:pt x="0" y="0"/>
                    </a:cubicBezTo>
                  </a:path>
                </a:pathLst>
              </a:custGeom>
              <a:noFill/>
              <a:ln w="762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3" name="Google Shape;43;p5"/>
              <p:cNvSpPr/>
              <p:nvPr/>
            </p:nvSpPr>
            <p:spPr>
              <a:xfrm>
                <a:off x="8592375" y="3653475"/>
                <a:ext cx="22045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8818" h="3490" extrusionOk="0">
                    <a:moveTo>
                      <a:pt x="0" y="3490"/>
                    </a:moveTo>
                    <a:cubicBezTo>
                      <a:pt x="2764" y="1956"/>
                      <a:pt x="5751" y="768"/>
                      <a:pt x="8818" y="0"/>
                    </a:cubicBezTo>
                  </a:path>
                </a:pathLst>
              </a:custGeom>
              <a:noFill/>
              <a:ln w="762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4" name="Google Shape;44;p5"/>
            <p:cNvGrpSpPr/>
            <p:nvPr/>
          </p:nvGrpSpPr>
          <p:grpSpPr>
            <a:xfrm>
              <a:off x="7683100" y="4764750"/>
              <a:ext cx="169925" cy="243396"/>
              <a:chOff x="7664725" y="4743050"/>
              <a:chExt cx="169925" cy="243396"/>
            </a:xfrm>
          </p:grpSpPr>
          <p:sp>
            <p:nvSpPr>
              <p:cNvPr id="45" name="Google Shape;45;p5"/>
              <p:cNvSpPr/>
              <p:nvPr/>
            </p:nvSpPr>
            <p:spPr>
              <a:xfrm>
                <a:off x="7673915" y="4802746"/>
                <a:ext cx="133175" cy="183700"/>
              </a:xfrm>
              <a:custGeom>
                <a:avLst/>
                <a:gdLst/>
                <a:ahLst/>
                <a:cxnLst/>
                <a:rect l="l" t="t" r="r" b="b"/>
                <a:pathLst>
                  <a:path w="5327" h="7348" extrusionOk="0">
                    <a:moveTo>
                      <a:pt x="0" y="0"/>
                    </a:moveTo>
                    <a:cubicBezTo>
                      <a:pt x="1557" y="2594"/>
                      <a:pt x="3976" y="4641"/>
                      <a:pt x="5327" y="7348"/>
                    </a:cubicBezTo>
                  </a:path>
                </a:pathLst>
              </a:custGeom>
              <a:noFill/>
              <a:ln w="762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6" name="Google Shape;46;p5"/>
              <p:cNvSpPr/>
              <p:nvPr/>
            </p:nvSpPr>
            <p:spPr>
              <a:xfrm>
                <a:off x="7664725" y="4743050"/>
                <a:ext cx="169925" cy="105625"/>
              </a:xfrm>
              <a:custGeom>
                <a:avLst/>
                <a:gdLst/>
                <a:ahLst/>
                <a:cxnLst/>
                <a:rect l="l" t="t" r="r" b="b"/>
                <a:pathLst>
                  <a:path w="6797" h="4225" extrusionOk="0">
                    <a:moveTo>
                      <a:pt x="0" y="4225"/>
                    </a:moveTo>
                    <a:cubicBezTo>
                      <a:pt x="2385" y="3031"/>
                      <a:pt x="4320" y="990"/>
                      <a:pt x="6797" y="0"/>
                    </a:cubicBezTo>
                  </a:path>
                </a:pathLst>
              </a:custGeom>
              <a:noFill/>
              <a:ln w="762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9" name="Google Shape;49;p6"/>
          <p:cNvGrpSpPr/>
          <p:nvPr/>
        </p:nvGrpSpPr>
        <p:grpSpPr>
          <a:xfrm>
            <a:off x="8142884" y="-203900"/>
            <a:ext cx="1303050" cy="1268975"/>
            <a:chOff x="8142884" y="-203900"/>
            <a:chExt cx="1303050" cy="1268975"/>
          </a:xfrm>
        </p:grpSpPr>
        <p:sp>
          <p:nvSpPr>
            <p:cNvPr id="50" name="Google Shape;50;p6"/>
            <p:cNvSpPr/>
            <p:nvPr/>
          </p:nvSpPr>
          <p:spPr>
            <a:xfrm>
              <a:off x="8642925" y="-64300"/>
              <a:ext cx="578625" cy="443150"/>
            </a:xfrm>
            <a:custGeom>
              <a:avLst/>
              <a:gdLst/>
              <a:ahLst/>
              <a:cxnLst/>
              <a:rect l="l" t="t" r="r" b="b"/>
              <a:pathLst>
                <a:path w="23145" h="17726" extrusionOk="0">
                  <a:moveTo>
                    <a:pt x="0" y="0"/>
                  </a:moveTo>
                  <a:cubicBezTo>
                    <a:pt x="597" y="3587"/>
                    <a:pt x="5142" y="5144"/>
                    <a:pt x="7715" y="7715"/>
                  </a:cubicBezTo>
                  <a:cubicBezTo>
                    <a:pt x="10666" y="10664"/>
                    <a:pt x="12177" y="15198"/>
                    <a:pt x="15798" y="17268"/>
                  </a:cubicBezTo>
                  <a:cubicBezTo>
                    <a:pt x="17966" y="18507"/>
                    <a:pt x="20911" y="16915"/>
                    <a:pt x="23145" y="15798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" name="Google Shape;51;p6"/>
            <p:cNvSpPr/>
            <p:nvPr/>
          </p:nvSpPr>
          <p:spPr>
            <a:xfrm>
              <a:off x="8418559" y="-203900"/>
              <a:ext cx="1027375" cy="890775"/>
            </a:xfrm>
            <a:custGeom>
              <a:avLst/>
              <a:gdLst/>
              <a:ahLst/>
              <a:cxnLst/>
              <a:rect l="l" t="t" r="r" b="b"/>
              <a:pathLst>
                <a:path w="41095" h="35631" extrusionOk="0">
                  <a:moveTo>
                    <a:pt x="1050" y="0"/>
                  </a:moveTo>
                  <a:cubicBezTo>
                    <a:pt x="1938" y="4445"/>
                    <a:pt x="-1345" y="9539"/>
                    <a:pt x="682" y="13593"/>
                  </a:cubicBezTo>
                  <a:cubicBezTo>
                    <a:pt x="2232" y="16693"/>
                    <a:pt x="6727" y="17025"/>
                    <a:pt x="9500" y="19104"/>
                  </a:cubicBezTo>
                  <a:cubicBezTo>
                    <a:pt x="13147" y="21838"/>
                    <a:pt x="13257" y="27639"/>
                    <a:pt x="16480" y="30861"/>
                  </a:cubicBezTo>
                  <a:cubicBezTo>
                    <a:pt x="22284" y="36662"/>
                    <a:pt x="37429" y="37835"/>
                    <a:pt x="41095" y="30493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" name="Google Shape;52;p6"/>
            <p:cNvSpPr/>
            <p:nvPr/>
          </p:nvSpPr>
          <p:spPr>
            <a:xfrm>
              <a:off x="8142884" y="-12850"/>
              <a:ext cx="1142975" cy="1077925"/>
            </a:xfrm>
            <a:custGeom>
              <a:avLst/>
              <a:gdLst/>
              <a:ahLst/>
              <a:cxnLst/>
              <a:rect l="l" t="t" r="r" b="b"/>
              <a:pathLst>
                <a:path w="45719" h="43117" extrusionOk="0">
                  <a:moveTo>
                    <a:pt x="162" y="0"/>
                  </a:moveTo>
                  <a:cubicBezTo>
                    <a:pt x="-485" y="7766"/>
                    <a:pt x="4950" y="16719"/>
                    <a:pt x="11919" y="20206"/>
                  </a:cubicBezTo>
                  <a:cubicBezTo>
                    <a:pt x="17706" y="23101"/>
                    <a:pt x="17430" y="32052"/>
                    <a:pt x="21471" y="37106"/>
                  </a:cubicBezTo>
                  <a:cubicBezTo>
                    <a:pt x="26547" y="43454"/>
                    <a:pt x="39972" y="45425"/>
                    <a:pt x="45719" y="39678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53" name="Google Shape;53;p6"/>
          <p:cNvGrpSpPr/>
          <p:nvPr/>
        </p:nvGrpSpPr>
        <p:grpSpPr>
          <a:xfrm rot="493300">
            <a:off x="8286420" y="4186107"/>
            <a:ext cx="578775" cy="835781"/>
            <a:chOff x="4923025" y="2808725"/>
            <a:chExt cx="578788" cy="835800"/>
          </a:xfrm>
        </p:grpSpPr>
        <p:cxnSp>
          <p:nvCxnSpPr>
            <p:cNvPr id="54" name="Google Shape;54;p6"/>
            <p:cNvCxnSpPr/>
            <p:nvPr/>
          </p:nvCxnSpPr>
          <p:spPr>
            <a:xfrm rot="10800000" flipH="1">
              <a:off x="5088413" y="2808725"/>
              <a:ext cx="413400" cy="835800"/>
            </a:xfrm>
            <a:prstGeom prst="straightConnector1">
              <a:avLst/>
            </a:prstGeom>
            <a:noFill/>
            <a:ln w="762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6"/>
            <p:cNvCxnSpPr/>
            <p:nvPr/>
          </p:nvCxnSpPr>
          <p:spPr>
            <a:xfrm rot="10800000">
              <a:off x="4923025" y="3515825"/>
              <a:ext cx="206700" cy="128700"/>
            </a:xfrm>
            <a:prstGeom prst="straightConnector1">
              <a:avLst/>
            </a:prstGeom>
            <a:noFill/>
            <a:ln w="762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" name="Google Shape;56;p6"/>
          <p:cNvGrpSpPr/>
          <p:nvPr/>
        </p:nvGrpSpPr>
        <p:grpSpPr>
          <a:xfrm>
            <a:off x="192875" y="-27550"/>
            <a:ext cx="152400" cy="1989300"/>
            <a:chOff x="192875" y="-27550"/>
            <a:chExt cx="152400" cy="1989300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192875" y="-27550"/>
              <a:ext cx="0" cy="18369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6"/>
            <p:cNvCxnSpPr/>
            <p:nvPr/>
          </p:nvCxnSpPr>
          <p:spPr>
            <a:xfrm>
              <a:off x="345275" y="124850"/>
              <a:ext cx="0" cy="18369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1143000" y="751350"/>
            <a:ext cx="6858000" cy="3640800"/>
          </a:xfrm>
          <a:prstGeom prst="rect">
            <a:avLst/>
          </a:prstGeom>
          <a:solidFill>
            <a:schemeClr val="accent3"/>
          </a:solidFill>
          <a:effectLst>
            <a:outerShdw dist="400050" dir="135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grpSp>
        <p:nvGrpSpPr>
          <p:cNvPr id="77" name="Google Shape;77;p8"/>
          <p:cNvGrpSpPr/>
          <p:nvPr/>
        </p:nvGrpSpPr>
        <p:grpSpPr>
          <a:xfrm flipH="1">
            <a:off x="5540875" y="2574450"/>
            <a:ext cx="3389100" cy="2351400"/>
            <a:chOff x="146950" y="2516650"/>
            <a:chExt cx="3389100" cy="2351400"/>
          </a:xfrm>
        </p:grpSpPr>
        <p:cxnSp>
          <p:nvCxnSpPr>
            <p:cNvPr id="78" name="Google Shape;78;p8"/>
            <p:cNvCxnSpPr/>
            <p:nvPr/>
          </p:nvCxnSpPr>
          <p:spPr>
            <a:xfrm>
              <a:off x="303125" y="2516650"/>
              <a:ext cx="0" cy="23514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8"/>
            <p:cNvCxnSpPr/>
            <p:nvPr/>
          </p:nvCxnSpPr>
          <p:spPr>
            <a:xfrm>
              <a:off x="146950" y="4721000"/>
              <a:ext cx="3389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13225" y="1718875"/>
            <a:ext cx="62952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1"/>
          </p:nvPr>
        </p:nvSpPr>
        <p:spPr>
          <a:xfrm>
            <a:off x="713225" y="3750725"/>
            <a:ext cx="62952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83" name="Google Shape;83;p9"/>
          <p:cNvCxnSpPr/>
          <p:nvPr/>
        </p:nvCxnSpPr>
        <p:spPr>
          <a:xfrm>
            <a:off x="298600" y="4812150"/>
            <a:ext cx="34290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" name="Google Shape;84;p9"/>
          <p:cNvGrpSpPr/>
          <p:nvPr/>
        </p:nvGrpSpPr>
        <p:grpSpPr>
          <a:xfrm rot="-530218">
            <a:off x="128029" y="3094497"/>
            <a:ext cx="397802" cy="1697186"/>
            <a:chOff x="8612962" y="3527653"/>
            <a:chExt cx="312912" cy="1524991"/>
          </a:xfrm>
        </p:grpSpPr>
        <p:sp>
          <p:nvSpPr>
            <p:cNvPr id="85" name="Google Shape;85;p9"/>
            <p:cNvSpPr/>
            <p:nvPr/>
          </p:nvSpPr>
          <p:spPr>
            <a:xfrm rot="297380">
              <a:off x="8789491" y="3526976"/>
              <a:ext cx="46327" cy="1432881"/>
            </a:xfrm>
            <a:custGeom>
              <a:avLst/>
              <a:gdLst/>
              <a:ahLst/>
              <a:cxnLst/>
              <a:rect l="l" t="t" r="r" b="b"/>
              <a:pathLst>
                <a:path w="1853" h="57313" extrusionOk="0">
                  <a:moveTo>
                    <a:pt x="1853" y="0"/>
                  </a:moveTo>
                  <a:cubicBezTo>
                    <a:pt x="-47" y="19019"/>
                    <a:pt x="16" y="38199"/>
                    <a:pt x="16" y="57313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6" name="Google Shape;86;p9"/>
            <p:cNvGrpSpPr/>
            <p:nvPr/>
          </p:nvGrpSpPr>
          <p:grpSpPr>
            <a:xfrm rot="-659584">
              <a:off x="8628691" y="4835526"/>
              <a:ext cx="281455" cy="192044"/>
              <a:chOff x="7328575" y="4730149"/>
              <a:chExt cx="281441" cy="192035"/>
            </a:xfrm>
          </p:grpSpPr>
          <p:sp>
            <p:nvSpPr>
              <p:cNvPr id="87" name="Google Shape;87;p9"/>
              <p:cNvSpPr/>
              <p:nvPr/>
            </p:nvSpPr>
            <p:spPr>
              <a:xfrm rot="396545">
                <a:off x="7398851" y="4741212"/>
                <a:ext cx="202059" cy="169908"/>
              </a:xfrm>
              <a:custGeom>
                <a:avLst/>
                <a:gdLst/>
                <a:ahLst/>
                <a:cxnLst/>
                <a:rect l="l" t="t" r="r" b="b"/>
                <a:pathLst>
                  <a:path w="8082" h="6796" extrusionOk="0">
                    <a:moveTo>
                      <a:pt x="0" y="6796"/>
                    </a:moveTo>
                    <a:cubicBezTo>
                      <a:pt x="2489" y="4307"/>
                      <a:pt x="5593" y="2489"/>
                      <a:pt x="8082" y="0"/>
                    </a:cubicBezTo>
                  </a:path>
                </a:pathLst>
              </a:custGeom>
              <a:noFill/>
              <a:ln w="762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8" name="Google Shape;88;p9"/>
              <p:cNvSpPr/>
              <p:nvPr/>
            </p:nvSpPr>
            <p:spPr>
              <a:xfrm>
                <a:off x="7328575" y="4736600"/>
                <a:ext cx="105625" cy="17912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7165" extrusionOk="0">
                    <a:moveTo>
                      <a:pt x="4225" y="7165"/>
                    </a:moveTo>
                    <a:cubicBezTo>
                      <a:pt x="2687" y="4858"/>
                      <a:pt x="1426" y="2378"/>
                      <a:pt x="0" y="0"/>
                    </a:cubicBezTo>
                  </a:path>
                </a:pathLst>
              </a:custGeom>
              <a:noFill/>
              <a:ln w="762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89" name="Google Shape;89;p9"/>
          <p:cNvGrpSpPr/>
          <p:nvPr/>
        </p:nvGrpSpPr>
        <p:grpSpPr>
          <a:xfrm>
            <a:off x="8430786" y="-288950"/>
            <a:ext cx="880225" cy="943925"/>
            <a:chOff x="8430786" y="-288950"/>
            <a:chExt cx="880225" cy="943925"/>
          </a:xfrm>
        </p:grpSpPr>
        <p:sp>
          <p:nvSpPr>
            <p:cNvPr id="90" name="Google Shape;90;p9"/>
            <p:cNvSpPr/>
            <p:nvPr/>
          </p:nvSpPr>
          <p:spPr>
            <a:xfrm>
              <a:off x="8765150" y="-77050"/>
              <a:ext cx="443075" cy="427600"/>
            </a:xfrm>
            <a:custGeom>
              <a:avLst/>
              <a:gdLst/>
              <a:ahLst/>
              <a:cxnLst/>
              <a:rect l="l" t="t" r="r" b="b"/>
              <a:pathLst>
                <a:path w="17723" h="17104" extrusionOk="0">
                  <a:moveTo>
                    <a:pt x="0" y="0"/>
                  </a:moveTo>
                  <a:cubicBezTo>
                    <a:pt x="0" y="6031"/>
                    <a:pt x="2977" y="12986"/>
                    <a:pt x="8091" y="16182"/>
                  </a:cubicBezTo>
                  <a:cubicBezTo>
                    <a:pt x="10822" y="17889"/>
                    <a:pt x="14841" y="16850"/>
                    <a:pt x="17723" y="15411"/>
                  </a:cubicBez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" name="Google Shape;91;p9"/>
            <p:cNvSpPr/>
            <p:nvPr/>
          </p:nvSpPr>
          <p:spPr>
            <a:xfrm>
              <a:off x="8430786" y="-288950"/>
              <a:ext cx="880225" cy="943925"/>
            </a:xfrm>
            <a:custGeom>
              <a:avLst/>
              <a:gdLst/>
              <a:ahLst/>
              <a:cxnLst/>
              <a:rect l="l" t="t" r="r" b="b"/>
              <a:pathLst>
                <a:path w="35209" h="37757" extrusionOk="0">
                  <a:moveTo>
                    <a:pt x="2845" y="0"/>
                  </a:moveTo>
                  <a:cubicBezTo>
                    <a:pt x="-1866" y="6280"/>
                    <a:pt x="30" y="16971"/>
                    <a:pt x="4386" y="23502"/>
                  </a:cubicBezTo>
                  <a:cubicBezTo>
                    <a:pt x="10667" y="32919"/>
                    <a:pt x="23889" y="37757"/>
                    <a:pt x="35209" y="37757"/>
                  </a:cubicBez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 txBox="1">
            <a:spLocks noGrp="1"/>
          </p:cNvSpPr>
          <p:nvPr>
            <p:ph type="title"/>
          </p:nvPr>
        </p:nvSpPr>
        <p:spPr>
          <a:xfrm>
            <a:off x="6238675" y="1685600"/>
            <a:ext cx="2192100" cy="2918400"/>
          </a:xfrm>
          <a:prstGeom prst="rect">
            <a:avLst/>
          </a:prstGeom>
          <a:solidFill>
            <a:schemeClr val="accent3"/>
          </a:solidFill>
          <a:effectLst>
            <a:outerShdw dist="400050" dir="135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94" name="Google Shape;94;p10"/>
          <p:cNvGrpSpPr/>
          <p:nvPr/>
        </p:nvGrpSpPr>
        <p:grpSpPr>
          <a:xfrm>
            <a:off x="-183000" y="-48150"/>
            <a:ext cx="1464050" cy="876500"/>
            <a:chOff x="-183000" y="-48150"/>
            <a:chExt cx="1464050" cy="876500"/>
          </a:xfrm>
        </p:grpSpPr>
        <p:sp>
          <p:nvSpPr>
            <p:cNvPr id="95" name="Google Shape;95;p10"/>
            <p:cNvSpPr/>
            <p:nvPr/>
          </p:nvSpPr>
          <p:spPr>
            <a:xfrm>
              <a:off x="-48150" y="-48150"/>
              <a:ext cx="992100" cy="529750"/>
            </a:xfrm>
            <a:custGeom>
              <a:avLst/>
              <a:gdLst/>
              <a:ahLst/>
              <a:cxnLst/>
              <a:rect l="l" t="t" r="r" b="b"/>
              <a:pathLst>
                <a:path w="39684" h="21190" extrusionOk="0">
                  <a:moveTo>
                    <a:pt x="0" y="21190"/>
                  </a:moveTo>
                  <a:cubicBezTo>
                    <a:pt x="6876" y="12596"/>
                    <a:pt x="22306" y="19112"/>
                    <a:pt x="32363" y="14640"/>
                  </a:cubicBezTo>
                  <a:cubicBezTo>
                    <a:pt x="37349" y="12423"/>
                    <a:pt x="39684" y="5456"/>
                    <a:pt x="39684" y="0"/>
                  </a:cubicBez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" name="Google Shape;96;p10"/>
            <p:cNvSpPr/>
            <p:nvPr/>
          </p:nvSpPr>
          <p:spPr>
            <a:xfrm>
              <a:off x="-183000" y="-9625"/>
              <a:ext cx="1464050" cy="837975"/>
            </a:xfrm>
            <a:custGeom>
              <a:avLst/>
              <a:gdLst/>
              <a:ahLst/>
              <a:cxnLst/>
              <a:rect l="l" t="t" r="r" b="b"/>
              <a:pathLst>
                <a:path w="58562" h="33519" extrusionOk="0">
                  <a:moveTo>
                    <a:pt x="0" y="33519"/>
                  </a:moveTo>
                  <a:cubicBezTo>
                    <a:pt x="14013" y="26509"/>
                    <a:pt x="31144" y="27937"/>
                    <a:pt x="45463" y="21575"/>
                  </a:cubicBezTo>
                  <a:cubicBezTo>
                    <a:pt x="53152" y="18159"/>
                    <a:pt x="58562" y="8413"/>
                    <a:pt x="58562" y="0"/>
                  </a:cubicBez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97" name="Google Shape;97;p10"/>
          <p:cNvCxnSpPr/>
          <p:nvPr/>
        </p:nvCxnSpPr>
        <p:spPr>
          <a:xfrm rot="10800000" flipH="1">
            <a:off x="6665350" y="4815950"/>
            <a:ext cx="2109300" cy="77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95938"/>
            <a:ext cx="4680300" cy="14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0" name="Google Shape;100;p11"/>
          <p:cNvSpPr txBox="1">
            <a:spLocks noGrp="1"/>
          </p:cNvSpPr>
          <p:nvPr>
            <p:ph type="subTitle" idx="1"/>
          </p:nvPr>
        </p:nvSpPr>
        <p:spPr>
          <a:xfrm>
            <a:off x="713225" y="3290450"/>
            <a:ext cx="35661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11"/>
          <p:cNvSpPr>
            <a:spLocks noGrp="1"/>
          </p:cNvSpPr>
          <p:nvPr>
            <p:ph type="pic" idx="2"/>
          </p:nvPr>
        </p:nvSpPr>
        <p:spPr>
          <a:xfrm flipH="1">
            <a:off x="5841751" y="0"/>
            <a:ext cx="5318100" cy="5143500"/>
          </a:xfrm>
          <a:prstGeom prst="parallelogram">
            <a:avLst>
              <a:gd name="adj" fmla="val 25000"/>
            </a:avLst>
          </a:prstGeom>
          <a:noFill/>
          <a:ln>
            <a:noFill/>
          </a:ln>
          <a:effectLst>
            <a:outerShdw dist="400050" dir="10800000" algn="bl" rotWithShape="0">
              <a:schemeClr val="lt2"/>
            </a:outerShdw>
          </a:effectLst>
        </p:spPr>
      </p:sp>
      <p:grpSp>
        <p:nvGrpSpPr>
          <p:cNvPr id="102" name="Google Shape;102;p11"/>
          <p:cNvGrpSpPr/>
          <p:nvPr/>
        </p:nvGrpSpPr>
        <p:grpSpPr>
          <a:xfrm>
            <a:off x="2969311" y="4666424"/>
            <a:ext cx="2504875" cy="482579"/>
            <a:chOff x="2969311" y="4666424"/>
            <a:chExt cx="2504875" cy="482579"/>
          </a:xfrm>
        </p:grpSpPr>
        <p:sp>
          <p:nvSpPr>
            <p:cNvPr id="103" name="Google Shape;103;p11"/>
            <p:cNvSpPr/>
            <p:nvPr/>
          </p:nvSpPr>
          <p:spPr>
            <a:xfrm>
              <a:off x="2969311" y="4666424"/>
              <a:ext cx="2504875" cy="482575"/>
            </a:xfrm>
            <a:custGeom>
              <a:avLst/>
              <a:gdLst/>
              <a:ahLst/>
              <a:cxnLst/>
              <a:rect l="l" t="t" r="r" b="b"/>
              <a:pathLst>
                <a:path w="100195" h="19303" extrusionOk="0">
                  <a:moveTo>
                    <a:pt x="1366" y="19303"/>
                  </a:moveTo>
                  <a:cubicBezTo>
                    <a:pt x="2022" y="16679"/>
                    <a:pt x="-1282" y="13133"/>
                    <a:pt x="631" y="11221"/>
                  </a:cubicBezTo>
                  <a:cubicBezTo>
                    <a:pt x="9709" y="2147"/>
                    <a:pt x="26388" y="9558"/>
                    <a:pt x="38840" y="6445"/>
                  </a:cubicBezTo>
                  <a:cubicBezTo>
                    <a:pt x="43099" y="5380"/>
                    <a:pt x="47037" y="3264"/>
                    <a:pt x="50964" y="1301"/>
                  </a:cubicBezTo>
                  <a:cubicBezTo>
                    <a:pt x="58834" y="-2634"/>
                    <a:pt x="68421" y="3617"/>
                    <a:pt x="77049" y="5343"/>
                  </a:cubicBezTo>
                  <a:cubicBezTo>
                    <a:pt x="85823" y="7098"/>
                    <a:pt x="100195" y="9989"/>
                    <a:pt x="100195" y="18936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4" name="Google Shape;104;p11"/>
            <p:cNvSpPr/>
            <p:nvPr/>
          </p:nvSpPr>
          <p:spPr>
            <a:xfrm>
              <a:off x="3279000" y="5021703"/>
              <a:ext cx="1579775" cy="127300"/>
            </a:xfrm>
            <a:custGeom>
              <a:avLst/>
              <a:gdLst/>
              <a:ahLst/>
              <a:cxnLst/>
              <a:rect l="l" t="t" r="r" b="b"/>
              <a:pathLst>
                <a:path w="63191" h="5092" extrusionOk="0">
                  <a:moveTo>
                    <a:pt x="0" y="5092"/>
                  </a:moveTo>
                  <a:cubicBezTo>
                    <a:pt x="0" y="-2928"/>
                    <a:pt x="15860" y="2153"/>
                    <a:pt x="23880" y="2153"/>
                  </a:cubicBezTo>
                  <a:cubicBezTo>
                    <a:pt x="37020" y="2153"/>
                    <a:pt x="53893" y="-4193"/>
                    <a:pt x="63191" y="5092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5" name="Google Shape;105;p11"/>
          <p:cNvGrpSpPr/>
          <p:nvPr/>
        </p:nvGrpSpPr>
        <p:grpSpPr>
          <a:xfrm>
            <a:off x="-174500" y="-58775"/>
            <a:ext cx="1533850" cy="1034775"/>
            <a:chOff x="-174500" y="-58775"/>
            <a:chExt cx="1533850" cy="1034775"/>
          </a:xfrm>
        </p:grpSpPr>
        <p:sp>
          <p:nvSpPr>
            <p:cNvPr id="106" name="Google Shape;106;p11"/>
            <p:cNvSpPr/>
            <p:nvPr/>
          </p:nvSpPr>
          <p:spPr>
            <a:xfrm>
              <a:off x="-101025" y="-58775"/>
              <a:ext cx="1460375" cy="1034775"/>
            </a:xfrm>
            <a:custGeom>
              <a:avLst/>
              <a:gdLst/>
              <a:ahLst/>
              <a:cxnLst/>
              <a:rect l="l" t="t" r="r" b="b"/>
              <a:pathLst>
                <a:path w="58415" h="41391" extrusionOk="0">
                  <a:moveTo>
                    <a:pt x="0" y="34167"/>
                  </a:moveTo>
                  <a:cubicBezTo>
                    <a:pt x="4380" y="38550"/>
                    <a:pt x="12797" y="43917"/>
                    <a:pt x="17635" y="40046"/>
                  </a:cubicBezTo>
                  <a:cubicBezTo>
                    <a:pt x="22949" y="35794"/>
                    <a:pt x="22694" y="26768"/>
                    <a:pt x="27922" y="22411"/>
                  </a:cubicBezTo>
                  <a:cubicBezTo>
                    <a:pt x="33914" y="17417"/>
                    <a:pt x="42294" y="16332"/>
                    <a:pt x="49598" y="13593"/>
                  </a:cubicBezTo>
                  <a:cubicBezTo>
                    <a:pt x="54655" y="11697"/>
                    <a:pt x="57357" y="5296"/>
                    <a:pt x="58415" y="0"/>
                  </a:cubicBezTo>
                </a:path>
              </a:pathLst>
            </a:cu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" name="Google Shape;107;p11"/>
            <p:cNvSpPr/>
            <p:nvPr/>
          </p:nvSpPr>
          <p:spPr>
            <a:xfrm>
              <a:off x="-174500" y="-42250"/>
              <a:ext cx="835800" cy="573275"/>
            </a:xfrm>
            <a:custGeom>
              <a:avLst/>
              <a:gdLst/>
              <a:ahLst/>
              <a:cxnLst/>
              <a:rect l="l" t="t" r="r" b="b"/>
              <a:pathLst>
                <a:path w="33432" h="22931" extrusionOk="0">
                  <a:moveTo>
                    <a:pt x="0" y="17267"/>
                  </a:moveTo>
                  <a:cubicBezTo>
                    <a:pt x="3461" y="19866"/>
                    <a:pt x="7472" y="23390"/>
                    <a:pt x="11756" y="22778"/>
                  </a:cubicBezTo>
                  <a:cubicBezTo>
                    <a:pt x="17163" y="22006"/>
                    <a:pt x="18514" y="14066"/>
                    <a:pt x="22778" y="10654"/>
                  </a:cubicBezTo>
                  <a:cubicBezTo>
                    <a:pt x="26699" y="7516"/>
                    <a:pt x="33432" y="5022"/>
                    <a:pt x="33432" y="0"/>
                  </a:cubicBezTo>
                </a:path>
              </a:pathLst>
            </a:cu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sz="35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sz="35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sz="35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sz="35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sz="35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sz="35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sz="35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sz="35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sz="35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 Vietnam Pro"/>
              <a:buChar char="●"/>
              <a:defRPr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 Vietnam Pro"/>
              <a:buChar char="○"/>
              <a:defRPr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 Vietnam Pro"/>
              <a:buChar char="■"/>
              <a:defRPr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 Vietnam Pro"/>
              <a:buChar char="●"/>
              <a:defRPr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 Vietnam Pro"/>
              <a:buChar char="○"/>
              <a:defRPr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 Vietnam Pro"/>
              <a:buChar char="■"/>
              <a:defRPr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 Vietnam Pro"/>
              <a:buChar char="●"/>
              <a:defRPr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 Vietnam Pro"/>
              <a:buChar char="○"/>
              <a:defRPr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Be Vietnam Pro"/>
              <a:buChar char="■"/>
              <a:defRPr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77" r:id="rId7"/>
    <p:sldLayoutId id="2147483656" r:id="rId8"/>
    <p:sldLayoutId id="2147483657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7" r:id="rId17"/>
    <p:sldLayoutId id="2147483668" r:id="rId18"/>
    <p:sldLayoutId id="2147483669" r:id="rId19"/>
    <p:sldLayoutId id="2147483670" r:id="rId20"/>
    <p:sldLayoutId id="2147483671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customXml" Target="../ink/ink1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customXml" Target="../ink/ink18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nsdev.pt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nngroup.com/articles/cognitive-walkthroughs/" TargetMode="External"/><Relationship Id="rId4" Type="http://schemas.openxmlformats.org/officeDocument/2006/relationships/hyperlink" Target="https://www.interaction-design.org/literature/topics/heuristic-evaluatio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jpeg"/><Relationship Id="rId5" Type="http://schemas.openxmlformats.org/officeDocument/2006/relationships/image" Target="../media/image23.png"/><Relationship Id="rId4" Type="http://schemas.openxmlformats.org/officeDocument/2006/relationships/customXml" Target="../ink/ink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customXml" Target="../ink/ink11.xml"/><Relationship Id="rId3" Type="http://schemas.openxmlformats.org/officeDocument/2006/relationships/image" Target="../media/image2.png"/><Relationship Id="rId21" Type="http://schemas.openxmlformats.org/officeDocument/2006/relationships/image" Target="../media/image7.png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10.xml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9.xml"/><Relationship Id="rId20" Type="http://schemas.openxmlformats.org/officeDocument/2006/relationships/customXml" Target="../ink/ink13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24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customXml" Target="../ink/ink8.xml"/><Relationship Id="rId23" Type="http://schemas.openxmlformats.org/officeDocument/2006/relationships/customXml" Target="../ink/ink15.xml"/><Relationship Id="rId10" Type="http://schemas.openxmlformats.org/officeDocument/2006/relationships/image" Target="../media/image5.png"/><Relationship Id="rId19" Type="http://schemas.openxmlformats.org/officeDocument/2006/relationships/customXml" Target="../ink/ink12.xml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7.xml"/><Relationship Id="rId22" Type="http://schemas.openxmlformats.org/officeDocument/2006/relationships/customXml" Target="../ink/ink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customXml" Target="../ink/ink1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9"/>
          <p:cNvGrpSpPr/>
          <p:nvPr/>
        </p:nvGrpSpPr>
        <p:grpSpPr>
          <a:xfrm>
            <a:off x="1311243" y="1214396"/>
            <a:ext cx="6581204" cy="1219138"/>
            <a:chOff x="2813225" y="2103325"/>
            <a:chExt cx="3636225" cy="1259050"/>
          </a:xfrm>
        </p:grpSpPr>
        <p:sp>
          <p:nvSpPr>
            <p:cNvPr id="308" name="Google Shape;308;p29"/>
            <p:cNvSpPr/>
            <p:nvPr/>
          </p:nvSpPr>
          <p:spPr>
            <a:xfrm>
              <a:off x="2813225" y="2103325"/>
              <a:ext cx="3636225" cy="1151100"/>
            </a:xfrm>
            <a:custGeom>
              <a:avLst/>
              <a:gdLst/>
              <a:ahLst/>
              <a:cxnLst/>
              <a:rect l="l" t="t" r="r" b="b"/>
              <a:pathLst>
                <a:path w="145449" h="46044" extrusionOk="0">
                  <a:moveTo>
                    <a:pt x="54267" y="45924"/>
                  </a:moveTo>
                  <a:cubicBezTo>
                    <a:pt x="37255" y="45924"/>
                    <a:pt x="17545" y="47681"/>
                    <a:pt x="3935" y="37474"/>
                  </a:cubicBezTo>
                  <a:cubicBezTo>
                    <a:pt x="-1944" y="33065"/>
                    <a:pt x="-664" y="20847"/>
                    <a:pt x="4302" y="15430"/>
                  </a:cubicBezTo>
                  <a:cubicBezTo>
                    <a:pt x="7486" y="11957"/>
                    <a:pt x="12391" y="10495"/>
                    <a:pt x="16793" y="8817"/>
                  </a:cubicBezTo>
                  <a:cubicBezTo>
                    <a:pt x="35308" y="1761"/>
                    <a:pt x="55762" y="0"/>
                    <a:pt x="75576" y="0"/>
                  </a:cubicBezTo>
                  <a:cubicBezTo>
                    <a:pt x="92361" y="0"/>
                    <a:pt x="109619" y="937"/>
                    <a:pt x="125542" y="6246"/>
                  </a:cubicBezTo>
                  <a:cubicBezTo>
                    <a:pt x="131522" y="8240"/>
                    <a:pt x="138773" y="9118"/>
                    <a:pt x="142809" y="13961"/>
                  </a:cubicBezTo>
                  <a:cubicBezTo>
                    <a:pt x="157922" y="32094"/>
                    <a:pt x="103222" y="45924"/>
                    <a:pt x="79617" y="45924"/>
                  </a:cubicBezTo>
                </a:path>
              </a:pathLst>
            </a:cu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09" name="Google Shape;309;p29"/>
            <p:cNvGrpSpPr/>
            <p:nvPr/>
          </p:nvGrpSpPr>
          <p:grpSpPr>
            <a:xfrm>
              <a:off x="4764604" y="3141235"/>
              <a:ext cx="211250" cy="221140"/>
              <a:chOff x="4764604" y="3132050"/>
              <a:chExt cx="211250" cy="221140"/>
            </a:xfrm>
          </p:grpSpPr>
          <p:sp>
            <p:nvSpPr>
              <p:cNvPr id="310" name="Google Shape;310;p29"/>
              <p:cNvSpPr/>
              <p:nvPr/>
            </p:nvSpPr>
            <p:spPr>
              <a:xfrm>
                <a:off x="4787575" y="3132050"/>
                <a:ext cx="10105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6245" extrusionOk="0">
                    <a:moveTo>
                      <a:pt x="0" y="6245"/>
                    </a:moveTo>
                    <a:cubicBezTo>
                      <a:pt x="0" y="3765"/>
                      <a:pt x="2289" y="1753"/>
                      <a:pt x="4042" y="0"/>
                    </a:cubicBezTo>
                  </a:path>
                </a:pathLst>
              </a:cu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11" name="Google Shape;311;p29"/>
              <p:cNvSpPr/>
              <p:nvPr/>
            </p:nvSpPr>
            <p:spPr>
              <a:xfrm>
                <a:off x="4764604" y="3252165"/>
                <a:ext cx="211250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8450" h="4041" extrusionOk="0">
                    <a:moveTo>
                      <a:pt x="0" y="0"/>
                    </a:moveTo>
                    <a:cubicBezTo>
                      <a:pt x="2962" y="988"/>
                      <a:pt x="5952" y="2168"/>
                      <a:pt x="8450" y="4041"/>
                    </a:cubicBezTo>
                  </a:path>
                </a:pathLst>
              </a:cu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312" name="Google Shape;312;p29"/>
          <p:cNvSpPr txBox="1">
            <a:spLocks noGrp="1"/>
          </p:cNvSpPr>
          <p:nvPr>
            <p:ph type="ctrTitle"/>
          </p:nvPr>
        </p:nvSpPr>
        <p:spPr>
          <a:xfrm>
            <a:off x="1827288" y="987246"/>
            <a:ext cx="5655000" cy="227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IHC – Practical Presentation 1 </a:t>
            </a:r>
            <a:r>
              <a:rPr lang="pt-PT" err="1">
                <a:solidFill>
                  <a:srgbClr val="FF0000"/>
                </a:solidFill>
              </a:rPr>
              <a:t>Transdev</a:t>
            </a:r>
            <a:endParaRPr lang="pt-PT" sz="4600" b="0">
              <a:solidFill>
                <a:srgbClr val="FF0000"/>
              </a:solidFill>
            </a:endParaRPr>
          </a:p>
        </p:txBody>
      </p:sp>
      <p:sp>
        <p:nvSpPr>
          <p:cNvPr id="313" name="Google Shape;313;p29"/>
          <p:cNvSpPr txBox="1">
            <a:spLocks noGrp="1"/>
          </p:cNvSpPr>
          <p:nvPr>
            <p:ph type="subTitle" idx="1"/>
          </p:nvPr>
        </p:nvSpPr>
        <p:spPr>
          <a:xfrm>
            <a:off x="-46363" y="3411627"/>
            <a:ext cx="5445209" cy="1155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João Santos 110555</a:t>
            </a:r>
          </a:p>
          <a:p>
            <a:pPr marL="0" indent="0"/>
            <a:r>
              <a:rPr lang="en"/>
              <a:t>José Gameiro 108840</a:t>
            </a:r>
          </a:p>
          <a:p>
            <a:pPr marL="0" indent="0"/>
            <a:r>
              <a:rPr lang="en"/>
              <a:t>Ricardo Almeida 110056</a:t>
            </a:r>
          </a:p>
        </p:txBody>
      </p:sp>
      <p:cxnSp>
        <p:nvCxnSpPr>
          <p:cNvPr id="314" name="Google Shape;314;p29"/>
          <p:cNvCxnSpPr/>
          <p:nvPr/>
        </p:nvCxnSpPr>
        <p:spPr>
          <a:xfrm rot="10800000" flipH="1">
            <a:off x="1883002" y="4412994"/>
            <a:ext cx="1855200" cy="93000"/>
          </a:xfrm>
          <a:prstGeom prst="straightConnector1">
            <a:avLst/>
          </a:prstGeom>
          <a:noFill/>
          <a:ln w="7620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6" name="Google Shape;316;p29"/>
          <p:cNvGrpSpPr/>
          <p:nvPr/>
        </p:nvGrpSpPr>
        <p:grpSpPr>
          <a:xfrm>
            <a:off x="8075584" y="-856"/>
            <a:ext cx="1067052" cy="1201314"/>
            <a:chOff x="6730878" y="19315"/>
            <a:chExt cx="1067052" cy="1201314"/>
          </a:xfrm>
        </p:grpSpPr>
        <p:sp>
          <p:nvSpPr>
            <p:cNvPr id="317" name="Google Shape;317;p29"/>
            <p:cNvSpPr/>
            <p:nvPr/>
          </p:nvSpPr>
          <p:spPr>
            <a:xfrm rot="-448182">
              <a:off x="6799797" y="834859"/>
              <a:ext cx="863363" cy="385770"/>
            </a:xfrm>
            <a:custGeom>
              <a:avLst/>
              <a:gdLst/>
              <a:ahLst/>
              <a:cxnLst/>
              <a:rect l="l" t="t" r="r" b="b"/>
              <a:pathLst>
                <a:path w="34535" h="15431" extrusionOk="0">
                  <a:moveTo>
                    <a:pt x="0" y="0"/>
                  </a:moveTo>
                  <a:cubicBezTo>
                    <a:pt x="352" y="2110"/>
                    <a:pt x="659" y="4922"/>
                    <a:pt x="2572" y="5879"/>
                  </a:cubicBezTo>
                  <a:cubicBezTo>
                    <a:pt x="6311" y="7748"/>
                    <a:pt x="11060" y="5780"/>
                    <a:pt x="15064" y="6981"/>
                  </a:cubicBezTo>
                  <a:cubicBezTo>
                    <a:pt x="18308" y="7954"/>
                    <a:pt x="19695" y="12193"/>
                    <a:pt x="22779" y="13594"/>
                  </a:cubicBezTo>
                  <a:cubicBezTo>
                    <a:pt x="26390" y="15235"/>
                    <a:pt x="30988" y="13656"/>
                    <a:pt x="34535" y="15431"/>
                  </a:cubicBezTo>
                </a:path>
              </a:pathLst>
            </a:custGeom>
            <a:noFill/>
            <a:ln w="76200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8" name="Google Shape;318;p29"/>
            <p:cNvSpPr/>
            <p:nvPr/>
          </p:nvSpPr>
          <p:spPr>
            <a:xfrm rot="682371">
              <a:off x="6730878" y="368444"/>
              <a:ext cx="1001186" cy="421815"/>
            </a:xfrm>
            <a:custGeom>
              <a:avLst/>
              <a:gdLst/>
              <a:ahLst/>
              <a:cxnLst/>
              <a:rect l="l" t="t" r="r" b="b"/>
              <a:pathLst>
                <a:path w="40046" h="16872" extrusionOk="0">
                  <a:moveTo>
                    <a:pt x="0" y="340"/>
                  </a:moveTo>
                  <a:cubicBezTo>
                    <a:pt x="3524" y="843"/>
                    <a:pt x="7806" y="-1061"/>
                    <a:pt x="10654" y="1075"/>
                  </a:cubicBezTo>
                  <a:cubicBezTo>
                    <a:pt x="13009" y="2842"/>
                    <a:pt x="13996" y="6837"/>
                    <a:pt x="16900" y="7320"/>
                  </a:cubicBezTo>
                  <a:cubicBezTo>
                    <a:pt x="19923" y="7823"/>
                    <a:pt x="23344" y="6318"/>
                    <a:pt x="26085" y="7688"/>
                  </a:cubicBezTo>
                  <a:cubicBezTo>
                    <a:pt x="28952" y="9121"/>
                    <a:pt x="30198" y="12868"/>
                    <a:pt x="33065" y="14301"/>
                  </a:cubicBezTo>
                  <a:cubicBezTo>
                    <a:pt x="35283" y="15410"/>
                    <a:pt x="38291" y="15120"/>
                    <a:pt x="40046" y="16872"/>
                  </a:cubicBezTo>
                </a:path>
              </a:pathLst>
            </a:custGeom>
            <a:noFill/>
            <a:ln w="76200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9" name="Google Shape;319;p29"/>
            <p:cNvSpPr/>
            <p:nvPr/>
          </p:nvSpPr>
          <p:spPr>
            <a:xfrm rot="-412150">
              <a:off x="7439738" y="19315"/>
              <a:ext cx="358192" cy="587812"/>
            </a:xfrm>
            <a:custGeom>
              <a:avLst/>
              <a:gdLst/>
              <a:ahLst/>
              <a:cxnLst/>
              <a:rect l="l" t="t" r="r" b="b"/>
              <a:pathLst>
                <a:path w="14328" h="23513" extrusionOk="0">
                  <a:moveTo>
                    <a:pt x="14328" y="23513"/>
                  </a:moveTo>
                  <a:cubicBezTo>
                    <a:pt x="9569" y="22721"/>
                    <a:pt x="10607" y="14603"/>
                    <a:pt x="8450" y="10287"/>
                  </a:cubicBezTo>
                  <a:cubicBezTo>
                    <a:pt x="6466" y="6318"/>
                    <a:pt x="0" y="4438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4E372B0-6B08-DA4A-D5F5-A39A719BB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895" r="-264" b="35526"/>
          <a:stretch/>
        </p:blipFill>
        <p:spPr>
          <a:xfrm>
            <a:off x="4799152" y="3572961"/>
            <a:ext cx="2750439" cy="7291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7"/>
          <p:cNvSpPr txBox="1">
            <a:spLocks noGrp="1"/>
          </p:cNvSpPr>
          <p:nvPr>
            <p:ph type="title"/>
          </p:nvPr>
        </p:nvSpPr>
        <p:spPr>
          <a:xfrm>
            <a:off x="720000" y="685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Be Vietnam Pro" panose="020B0604020202020204" charset="0"/>
              </a:rPr>
              <a:t>Tasks Analyzed</a:t>
            </a:r>
            <a:endParaRPr lang="en-US" b="0">
              <a:solidFill>
                <a:schemeClr val="lt2"/>
              </a:solidFill>
              <a:latin typeface="Be Vietnam Pro" panose="020B0604020202020204" charset="0"/>
            </a:endParaRPr>
          </a:p>
        </p:txBody>
      </p:sp>
      <p:grpSp>
        <p:nvGrpSpPr>
          <p:cNvPr id="516" name="Google Shape;516;p37"/>
          <p:cNvGrpSpPr/>
          <p:nvPr/>
        </p:nvGrpSpPr>
        <p:grpSpPr>
          <a:xfrm>
            <a:off x="6098471" y="-124384"/>
            <a:ext cx="642945" cy="385782"/>
            <a:chOff x="5621100" y="220425"/>
            <a:chExt cx="642945" cy="385782"/>
          </a:xfrm>
        </p:grpSpPr>
        <p:sp>
          <p:nvSpPr>
            <p:cNvPr id="517" name="Google Shape;517;p37"/>
            <p:cNvSpPr/>
            <p:nvPr/>
          </p:nvSpPr>
          <p:spPr>
            <a:xfrm>
              <a:off x="5850725" y="245575"/>
              <a:ext cx="91850" cy="293925"/>
            </a:xfrm>
            <a:custGeom>
              <a:avLst/>
              <a:gdLst/>
              <a:ahLst/>
              <a:cxnLst/>
              <a:rect l="l" t="t" r="r" b="b"/>
              <a:pathLst>
                <a:path w="3674" h="11757" extrusionOk="0">
                  <a:moveTo>
                    <a:pt x="0" y="11757"/>
                  </a:moveTo>
                  <a:cubicBezTo>
                    <a:pt x="1579" y="7967"/>
                    <a:pt x="3674" y="4106"/>
                    <a:pt x="3674" y="0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8" name="Google Shape;518;p37"/>
            <p:cNvSpPr/>
            <p:nvPr/>
          </p:nvSpPr>
          <p:spPr>
            <a:xfrm rot="-299808">
              <a:off x="5942570" y="349032"/>
              <a:ext cx="321475" cy="257175"/>
            </a:xfrm>
            <a:custGeom>
              <a:avLst/>
              <a:gdLst/>
              <a:ahLst/>
              <a:cxnLst/>
              <a:rect l="l" t="t" r="r" b="b"/>
              <a:pathLst>
                <a:path w="12859" h="10287" extrusionOk="0">
                  <a:moveTo>
                    <a:pt x="0" y="10287"/>
                  </a:moveTo>
                  <a:cubicBezTo>
                    <a:pt x="5046" y="8125"/>
                    <a:pt x="10407" y="4911"/>
                    <a:pt x="12859" y="0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9" name="Google Shape;519;p37"/>
            <p:cNvSpPr/>
            <p:nvPr/>
          </p:nvSpPr>
          <p:spPr>
            <a:xfrm>
              <a:off x="5621100" y="220425"/>
              <a:ext cx="82675" cy="312300"/>
            </a:xfrm>
            <a:custGeom>
              <a:avLst/>
              <a:gdLst/>
              <a:ahLst/>
              <a:cxnLst/>
              <a:rect l="l" t="t" r="r" b="b"/>
              <a:pathLst>
                <a:path w="3307" h="12492" extrusionOk="0">
                  <a:moveTo>
                    <a:pt x="3307" y="12492"/>
                  </a:moveTo>
                  <a:cubicBezTo>
                    <a:pt x="2123" y="8350"/>
                    <a:pt x="1363" y="4086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7B75B0A-4021-A770-323A-5FAD9695DE98}"/>
              </a:ext>
            </a:extLst>
          </p:cNvPr>
          <p:cNvSpPr txBox="1"/>
          <p:nvPr/>
        </p:nvSpPr>
        <p:spPr>
          <a:xfrm>
            <a:off x="665629" y="854448"/>
            <a:ext cx="24003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latin typeface="Be Vietnam Pro"/>
              </a:rPr>
              <a:t>Search prices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E01C95-9DC6-8B3D-AB2B-A947B8A84B88}"/>
              </a:ext>
            </a:extLst>
          </p:cNvPr>
          <p:cNvSpPr txBox="1"/>
          <p:nvPr/>
        </p:nvSpPr>
        <p:spPr>
          <a:xfrm>
            <a:off x="4249269" y="2991971"/>
            <a:ext cx="29112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latin typeface="Be Vietnam Pro"/>
              </a:rPr>
              <a:t>Rent a BUS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73B58F-42F0-6BDB-8195-70897F12C165}"/>
              </a:ext>
            </a:extLst>
          </p:cNvPr>
          <p:cNvSpPr txBox="1"/>
          <p:nvPr/>
        </p:nvSpPr>
        <p:spPr>
          <a:xfrm>
            <a:off x="721191" y="1173629"/>
            <a:ext cx="4040841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latin typeface="Be Vietnam Pro"/>
              </a:rPr>
              <a:t>Task: </a:t>
            </a:r>
            <a:r>
              <a:rPr lang="en-US" sz="1100">
                <a:latin typeface="Be Vietnam Pro"/>
              </a:rPr>
              <a:t>Check the prices of a trip from </a:t>
            </a:r>
            <a:r>
              <a:rPr lang="en-US" sz="1100" err="1">
                <a:latin typeface="Be Vietnam Pro"/>
              </a:rPr>
              <a:t>Sanfins</a:t>
            </a:r>
            <a:r>
              <a:rPr lang="en-US" sz="1100">
                <a:latin typeface="Be Vietnam Pro"/>
              </a:rPr>
              <a:t> to </a:t>
            </a:r>
            <a:r>
              <a:rPr lang="en-US" sz="1100" err="1">
                <a:latin typeface="Be Vietnam Pro"/>
              </a:rPr>
              <a:t>Albergaria</a:t>
            </a:r>
            <a:r>
              <a:rPr lang="en-US" sz="1100">
                <a:latin typeface="Be Vietnam Pro"/>
              </a:rPr>
              <a:t>-a-Nova</a:t>
            </a:r>
          </a:p>
          <a:p>
            <a:r>
              <a:rPr lang="en-US" sz="1100" b="1">
                <a:latin typeface="Be Vietnam Pro"/>
              </a:rPr>
              <a:t>User:</a:t>
            </a:r>
            <a:r>
              <a:rPr lang="en-US" sz="1100">
                <a:latin typeface="Be Vietnam Pro"/>
              </a:rPr>
              <a:t> Any person above age</a:t>
            </a:r>
          </a:p>
          <a:p>
            <a:r>
              <a:rPr lang="en-US" sz="1100" b="1">
                <a:latin typeface="Be Vietnam Pro"/>
              </a:rPr>
              <a:t>Actions need:</a:t>
            </a:r>
            <a:r>
              <a:rPr lang="en-US" sz="1100">
                <a:latin typeface="Be Vietnam Pro"/>
              </a:rPr>
              <a:t> </a:t>
            </a:r>
          </a:p>
          <a:p>
            <a:r>
              <a:rPr lang="en-US" sz="1100">
                <a:latin typeface="Be Vietnam Pro"/>
              </a:rPr>
              <a:t>           -Choose region</a:t>
            </a:r>
            <a:endParaRPr lang="en-US"/>
          </a:p>
          <a:p>
            <a:r>
              <a:rPr lang="en-US" sz="1100">
                <a:latin typeface="Be Vietnam Pro"/>
              </a:rPr>
              <a:t>           -Fill the form and search</a:t>
            </a:r>
          </a:p>
          <a:p>
            <a:r>
              <a:rPr lang="en-US" sz="1100">
                <a:latin typeface="Be Vietnam Pro"/>
              </a:rPr>
              <a:t>           -Choose the schedule</a:t>
            </a:r>
          </a:p>
          <a:p>
            <a:r>
              <a:rPr lang="en-US" sz="1100">
                <a:latin typeface="Be Vietnam Pro"/>
              </a:rPr>
              <a:t>           -Check the price</a:t>
            </a:r>
          </a:p>
          <a:p>
            <a:r>
              <a:rPr lang="en-US" sz="1100">
                <a:latin typeface="Be Vietnam Pro"/>
              </a:rPr>
              <a:t>                              </a:t>
            </a:r>
          </a:p>
          <a:p>
            <a:endParaRPr lang="en-US" sz="1100">
              <a:latin typeface="Be Vietnam Pro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F4D43C-9F83-A016-863E-6B7EFB0091BC}"/>
              </a:ext>
            </a:extLst>
          </p:cNvPr>
          <p:cNvSpPr txBox="1"/>
          <p:nvPr/>
        </p:nvSpPr>
        <p:spPr>
          <a:xfrm>
            <a:off x="4249269" y="3314700"/>
            <a:ext cx="3865616" cy="16158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100" b="1">
                <a:latin typeface="Be Vietnam Pro"/>
              </a:rPr>
              <a:t>Task: </a:t>
            </a:r>
            <a:r>
              <a:rPr lang="en-US" sz="1100">
                <a:latin typeface="Be Vietnam Pro"/>
              </a:rPr>
              <a:t>Rent a bus to a school fieldtrip</a:t>
            </a:r>
            <a:endParaRPr lang="en-US"/>
          </a:p>
          <a:p>
            <a:pPr algn="just"/>
            <a:r>
              <a:rPr lang="en-US" sz="1100" b="1">
                <a:latin typeface="Be Vietnam Pro"/>
              </a:rPr>
              <a:t>User:</a:t>
            </a:r>
            <a:r>
              <a:rPr lang="en-US" sz="1100">
                <a:latin typeface="Be Vietnam Pro"/>
              </a:rPr>
              <a:t> Person in charge of an educational institution</a:t>
            </a:r>
          </a:p>
          <a:p>
            <a:pPr algn="just"/>
            <a:r>
              <a:rPr lang="en-US" sz="1100" b="1">
                <a:latin typeface="Be Vietnam Pro"/>
              </a:rPr>
              <a:t>Actions need: </a:t>
            </a:r>
          </a:p>
          <a:p>
            <a:pPr algn="just"/>
            <a:r>
              <a:rPr lang="en-US" sz="1100">
                <a:latin typeface="Be Vietnam Pro"/>
              </a:rPr>
              <a:t>         -Select the “</a:t>
            </a:r>
            <a:r>
              <a:rPr lang="en-US" sz="1100" err="1">
                <a:latin typeface="Be Vietnam Pro"/>
              </a:rPr>
              <a:t>Alugueres</a:t>
            </a:r>
            <a:r>
              <a:rPr lang="en-US" sz="1100">
                <a:latin typeface="Be Vietnam Pro"/>
              </a:rPr>
              <a:t>" in the menu</a:t>
            </a:r>
            <a:endParaRPr lang="en-US"/>
          </a:p>
          <a:p>
            <a:pPr algn="just"/>
            <a:r>
              <a:rPr lang="en-US" sz="1100">
                <a:latin typeface="Be Vietnam Pro"/>
              </a:rPr>
              <a:t>         -Select "</a:t>
            </a:r>
            <a:r>
              <a:rPr lang="en-US" sz="1100" err="1">
                <a:latin typeface="Be Vietnam Pro"/>
              </a:rPr>
              <a:t>Escolas</a:t>
            </a:r>
            <a:r>
              <a:rPr lang="en-US" sz="1100">
                <a:latin typeface="Be Vietnam Pro"/>
              </a:rPr>
              <a:t>" option</a:t>
            </a:r>
          </a:p>
          <a:p>
            <a:pPr algn="just"/>
            <a:r>
              <a:rPr lang="en-US" sz="1100">
                <a:latin typeface="Be Vietnam Pro"/>
              </a:rPr>
              <a:t>         -Click “</a:t>
            </a:r>
            <a:r>
              <a:rPr lang="en-US" sz="1100" err="1">
                <a:latin typeface="Be Vietnam Pro"/>
              </a:rPr>
              <a:t>Pedir</a:t>
            </a:r>
            <a:r>
              <a:rPr lang="en-US" sz="1100">
                <a:latin typeface="Be Vietnam Pro"/>
              </a:rPr>
              <a:t> </a:t>
            </a:r>
            <a:r>
              <a:rPr lang="en-US" sz="1100" err="1">
                <a:latin typeface="Be Vietnam Pro"/>
              </a:rPr>
              <a:t>orçamento</a:t>
            </a:r>
            <a:r>
              <a:rPr lang="en-US" sz="1100">
                <a:latin typeface="Be Vietnam Pro"/>
              </a:rPr>
              <a:t>" button</a:t>
            </a:r>
          </a:p>
          <a:p>
            <a:pPr algn="just"/>
            <a:r>
              <a:rPr lang="en-US" sz="1100">
                <a:latin typeface="Be Vietnam Pro"/>
              </a:rPr>
              <a:t>         -Fill the form</a:t>
            </a:r>
          </a:p>
          <a:p>
            <a:r>
              <a:rPr lang="en-US" sz="1100">
                <a:latin typeface="Be Vietnam Pro"/>
              </a:rPr>
              <a:t>                              </a:t>
            </a:r>
          </a:p>
          <a:p>
            <a:endParaRPr lang="en-US" sz="1100">
              <a:latin typeface="Be Vietnam Pro"/>
            </a:endParaRPr>
          </a:p>
        </p:txBody>
      </p:sp>
      <p:sp>
        <p:nvSpPr>
          <p:cNvPr id="2" name="Google Shape;328;p30">
            <a:extLst>
              <a:ext uri="{FF2B5EF4-FFF2-40B4-BE49-F238E27FC236}">
                <a16:creationId xmlns:a16="http://schemas.microsoft.com/office/drawing/2014/main" id="{217B2D29-7D3A-4542-6533-11184E51BBFC}"/>
              </a:ext>
            </a:extLst>
          </p:cNvPr>
          <p:cNvSpPr txBox="1"/>
          <p:nvPr/>
        </p:nvSpPr>
        <p:spPr>
          <a:xfrm>
            <a:off x="8840377" y="4816740"/>
            <a:ext cx="305078" cy="42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800" b="1">
                <a:latin typeface="Be Vietnam Pro"/>
                <a:ea typeface="Be Vietnam Pro"/>
                <a:cs typeface="Be Vietnam Pro"/>
              </a:rPr>
              <a:t>10</a:t>
            </a:r>
            <a:br>
              <a:rPr lang="en" sz="800" b="1">
                <a:latin typeface="Be Vietnam Pro"/>
                <a:ea typeface="Be Vietnam Pro"/>
                <a:cs typeface="Be Vietnam Pro"/>
              </a:rPr>
            </a:br>
            <a:endParaRPr lang="en" sz="1000" b="1">
              <a:solidFill>
                <a:schemeClr val="lt2"/>
              </a:solidFill>
              <a:uFill>
                <a:noFill/>
              </a:uFill>
              <a:latin typeface="Inter Tight"/>
              <a:ea typeface="Inter Tight"/>
              <a:cs typeface="Inter Tight"/>
            </a:endParaRPr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345E264-3483-6D36-F009-5E9D52004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834" y="977309"/>
            <a:ext cx="3100387" cy="1741487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F6FA8D2-5A70-1906-D6FA-315FA52619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64" r="242" b="-364"/>
          <a:stretch/>
        </p:blipFill>
        <p:spPr>
          <a:xfrm>
            <a:off x="921045" y="2993269"/>
            <a:ext cx="2736559" cy="168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38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2"/>
          <p:cNvSpPr txBox="1">
            <a:spLocks noGrp="1"/>
          </p:cNvSpPr>
          <p:nvPr>
            <p:ph type="title"/>
          </p:nvPr>
        </p:nvSpPr>
        <p:spPr>
          <a:xfrm>
            <a:off x="-2312" y="71962"/>
            <a:ext cx="5357093" cy="556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>
                <a:latin typeface="Be Vietnam Pro" panose="020B0604020202020204" charset="0"/>
              </a:rPr>
              <a:t>Task Search Prices -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F8BD1-DE5E-F4E1-2D26-FA88C3BEAD3A}"/>
              </a:ext>
            </a:extLst>
          </p:cNvPr>
          <p:cNvSpPr txBox="1"/>
          <p:nvPr/>
        </p:nvSpPr>
        <p:spPr>
          <a:xfrm>
            <a:off x="5151436" y="558624"/>
            <a:ext cx="354409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Be Vietnam Pro"/>
              </a:rPr>
              <a:t>Action:</a:t>
            </a:r>
            <a:r>
              <a:rPr lang="en-US" sz="1200">
                <a:latin typeface="Be Vietnam Pro"/>
              </a:rPr>
              <a:t> Fill the form and search</a:t>
            </a:r>
          </a:p>
          <a:p>
            <a:endParaRPr lang="en-US" sz="1200">
              <a:latin typeface="Be Vietnam Pro"/>
            </a:endParaRPr>
          </a:p>
          <a:p>
            <a:pPr algn="just"/>
            <a:r>
              <a:rPr lang="en-US" sz="1200" b="1">
                <a:latin typeface="Be Vietnam Pro"/>
              </a:rPr>
              <a:t>Q1 -</a:t>
            </a:r>
            <a:r>
              <a:rPr lang="en-US" sz="1200">
                <a:latin typeface="Be Vietnam Pro"/>
              </a:rPr>
              <a:t> Will the user know what to do at this step? </a:t>
            </a:r>
          </a:p>
          <a:p>
            <a:pPr algn="just"/>
            <a:r>
              <a:rPr lang="en-US" sz="1200" b="1">
                <a:latin typeface="Be Vietnam Pro"/>
              </a:rPr>
              <a:t>Ans: </a:t>
            </a:r>
            <a:r>
              <a:rPr lang="en-US" sz="1200">
                <a:latin typeface="Be Vietnam Pro"/>
              </a:rPr>
              <a:t>The user finds 3 equal names that indicates the same locality - </a:t>
            </a:r>
            <a:r>
              <a:rPr lang="en-US" sz="1200" err="1">
                <a:latin typeface="Be Vietnam Pro"/>
              </a:rPr>
              <a:t>Sanfins</a:t>
            </a:r>
            <a:r>
              <a:rPr lang="en-US" sz="1200">
                <a:latin typeface="Be Vietnam Pro"/>
              </a:rPr>
              <a:t>.</a:t>
            </a:r>
          </a:p>
          <a:p>
            <a:pPr algn="just"/>
            <a:r>
              <a:rPr lang="en-US" sz="1200" b="1">
                <a:latin typeface="Be Vietnam Pro"/>
              </a:rPr>
              <a:t>Q2:</a:t>
            </a:r>
            <a:r>
              <a:rPr lang="en-US" sz="1200">
                <a:latin typeface="Be Vietnam Pro"/>
              </a:rPr>
              <a:t> If the user does the right thing, will they know that they did the right thing, and are making progress towards their goal? </a:t>
            </a:r>
          </a:p>
          <a:p>
            <a:pPr algn="just"/>
            <a:r>
              <a:rPr lang="en-US" sz="1200" b="1">
                <a:latin typeface="Be Vietnam Pro"/>
              </a:rPr>
              <a:t>Ans:</a:t>
            </a:r>
            <a:r>
              <a:rPr lang="en-US" sz="1200">
                <a:latin typeface="Be Vietnam Pro"/>
              </a:rPr>
              <a:t> Yes.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5AD423-1E8F-9F97-835C-D1EF442CA897}"/>
              </a:ext>
            </a:extLst>
          </p:cNvPr>
          <p:cNvGrpSpPr/>
          <p:nvPr/>
        </p:nvGrpSpPr>
        <p:grpSpPr>
          <a:xfrm>
            <a:off x="442321" y="660051"/>
            <a:ext cx="3963987" cy="2167417"/>
            <a:chOff x="2995613" y="1865074"/>
            <a:chExt cx="4543424" cy="2500791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5CB4870A-1984-6139-C2A2-AA243043B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5650" y="1865074"/>
              <a:ext cx="4243387" cy="2500791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62CC1BF-4D2D-20AA-DC96-7325C0383792}"/>
                </a:ext>
              </a:extLst>
            </p:cNvPr>
            <p:cNvCxnSpPr/>
            <p:nvPr/>
          </p:nvCxnSpPr>
          <p:spPr>
            <a:xfrm>
              <a:off x="2995613" y="2098675"/>
              <a:ext cx="596900" cy="438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5B2E287-E7C8-49F8-7FDF-A47E16A5C92D}"/>
                </a:ext>
              </a:extLst>
            </p:cNvPr>
            <p:cNvSpPr/>
            <p:nvPr/>
          </p:nvSpPr>
          <p:spPr>
            <a:xfrm>
              <a:off x="3552031" y="2289967"/>
              <a:ext cx="1357312" cy="690562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E2A55BA-F736-D258-093D-093A54E5B137}"/>
              </a:ext>
            </a:extLst>
          </p:cNvPr>
          <p:cNvSpPr txBox="1"/>
          <p:nvPr/>
        </p:nvSpPr>
        <p:spPr>
          <a:xfrm>
            <a:off x="561642" y="2997717"/>
            <a:ext cx="3894137" cy="196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Be Vietnam Pro"/>
              </a:rPr>
              <a:t>Action: </a:t>
            </a:r>
            <a:r>
              <a:rPr lang="en-US" sz="1200">
                <a:latin typeface="Be Vietnam Pro"/>
              </a:rPr>
              <a:t>Check price</a:t>
            </a:r>
          </a:p>
          <a:p>
            <a:endParaRPr lang="en-US" sz="1200">
              <a:latin typeface="Be Vietnam Pro"/>
            </a:endParaRPr>
          </a:p>
          <a:p>
            <a:r>
              <a:rPr lang="en-US" sz="1200" b="1">
                <a:latin typeface="Be Vietnam Pro"/>
              </a:rPr>
              <a:t>Q1 -</a:t>
            </a:r>
            <a:r>
              <a:rPr lang="en-US" sz="1200">
                <a:latin typeface="Be Vietnam Pro"/>
              </a:rPr>
              <a:t> Will the user know what to do at this step?</a:t>
            </a:r>
          </a:p>
          <a:p>
            <a:r>
              <a:rPr lang="en-US" sz="1200" b="1">
                <a:latin typeface="Be Vietnam Pro"/>
              </a:rPr>
              <a:t>Ans:</a:t>
            </a:r>
            <a:r>
              <a:rPr lang="en-US" sz="1200">
                <a:latin typeface="Be Vietnam Pro"/>
              </a:rPr>
              <a:t> Yes, it shows the prices.</a:t>
            </a:r>
          </a:p>
          <a:p>
            <a:r>
              <a:rPr lang="en-US" sz="1200" b="1">
                <a:latin typeface="Be Vietnam Pro"/>
              </a:rPr>
              <a:t>Q2 -</a:t>
            </a:r>
            <a:r>
              <a:rPr lang="en-US" sz="1200">
                <a:latin typeface="Be Vietnam Pro"/>
              </a:rPr>
              <a:t>  If the user does the right thing, will they know that they did the right thing, and are making progress towards their goal? </a:t>
            </a:r>
          </a:p>
          <a:p>
            <a:r>
              <a:rPr lang="en-US" sz="1200" b="1">
                <a:latin typeface="Be Vietnam Pro"/>
              </a:rPr>
              <a:t>Ans: </a:t>
            </a:r>
            <a:r>
              <a:rPr lang="en-US" sz="1200">
                <a:latin typeface="Be Vietnam Pro"/>
              </a:rPr>
              <a:t>There might be some confusion because there's different prices and no explanation why.</a:t>
            </a:r>
          </a:p>
          <a:p>
            <a:endParaRPr lang="en-US"/>
          </a:p>
        </p:txBody>
      </p:sp>
      <p:sp>
        <p:nvSpPr>
          <p:cNvPr id="2" name="Google Shape;328;p30">
            <a:extLst>
              <a:ext uri="{FF2B5EF4-FFF2-40B4-BE49-F238E27FC236}">
                <a16:creationId xmlns:a16="http://schemas.microsoft.com/office/drawing/2014/main" id="{217B2D29-7D3A-4542-6533-11184E51BBFC}"/>
              </a:ext>
            </a:extLst>
          </p:cNvPr>
          <p:cNvSpPr txBox="1"/>
          <p:nvPr/>
        </p:nvSpPr>
        <p:spPr>
          <a:xfrm>
            <a:off x="8840377" y="4816740"/>
            <a:ext cx="305078" cy="42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Be Vietnam Pro"/>
                <a:ea typeface="Be Vietnam Pro"/>
                <a:cs typeface="Be Vietnam Pro"/>
              </a:rPr>
              <a:t>11</a:t>
            </a:r>
            <a:br>
              <a:rPr lang="en" sz="800" b="1">
                <a:latin typeface="Be Vietnam Pro"/>
                <a:ea typeface="Be Vietnam Pro"/>
                <a:cs typeface="Be Vietnam Pro"/>
              </a:rPr>
            </a:br>
            <a:endParaRPr lang="en" sz="1000" b="1">
              <a:solidFill>
                <a:schemeClr val="lt2"/>
              </a:solidFill>
              <a:uFill>
                <a:noFill/>
              </a:uFill>
              <a:latin typeface="Inter Tight"/>
              <a:ea typeface="Inter Tight"/>
              <a:cs typeface="Inter Tight"/>
            </a:endParaRPr>
          </a:p>
        </p:txBody>
      </p:sp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0916C391-AEC7-CEE9-6084-873815AF1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699" y="2632041"/>
            <a:ext cx="3965574" cy="22374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BE6B29A-78C4-C5A7-173E-988C9464A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83" y="2542400"/>
            <a:ext cx="2333065" cy="2385043"/>
          </a:xfrm>
          <a:prstGeom prst="rect">
            <a:avLst/>
          </a:prstGeom>
        </p:spPr>
      </p:pic>
      <p:sp>
        <p:nvSpPr>
          <p:cNvPr id="692" name="Google Shape;692;p46"/>
          <p:cNvSpPr txBox="1">
            <a:spLocks noGrp="1"/>
          </p:cNvSpPr>
          <p:nvPr>
            <p:ph type="title"/>
          </p:nvPr>
        </p:nvSpPr>
        <p:spPr>
          <a:xfrm>
            <a:off x="713276" y="-659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Be Vietnam Pro" panose="020B0604020202020204" charset="0"/>
              </a:rPr>
              <a:t>Task Rent a Bus - Results</a:t>
            </a:r>
          </a:p>
        </p:txBody>
      </p:sp>
      <p:grpSp>
        <p:nvGrpSpPr>
          <p:cNvPr id="700" name="Google Shape;700;p46"/>
          <p:cNvGrpSpPr/>
          <p:nvPr/>
        </p:nvGrpSpPr>
        <p:grpSpPr>
          <a:xfrm rot="-1003308">
            <a:off x="178915" y="699205"/>
            <a:ext cx="914126" cy="781049"/>
            <a:chOff x="7053195" y="3530069"/>
            <a:chExt cx="2210225" cy="1732825"/>
          </a:xfrm>
        </p:grpSpPr>
        <p:sp>
          <p:nvSpPr>
            <p:cNvPr id="701" name="Google Shape;701;p46"/>
            <p:cNvSpPr/>
            <p:nvPr/>
          </p:nvSpPr>
          <p:spPr>
            <a:xfrm>
              <a:off x="7889970" y="4124653"/>
              <a:ext cx="536675" cy="480800"/>
            </a:xfrm>
            <a:custGeom>
              <a:avLst/>
              <a:gdLst/>
              <a:ahLst/>
              <a:cxnLst/>
              <a:rect l="l" t="t" r="r" b="b"/>
              <a:pathLst>
                <a:path w="21467" h="19232" extrusionOk="0">
                  <a:moveTo>
                    <a:pt x="13717" y="983"/>
                  </a:moveTo>
                  <a:cubicBezTo>
                    <a:pt x="10151" y="-801"/>
                    <a:pt x="4354" y="-2"/>
                    <a:pt x="1961" y="3187"/>
                  </a:cubicBezTo>
                  <a:cubicBezTo>
                    <a:pt x="-1253" y="7472"/>
                    <a:pt x="-403" y="18228"/>
                    <a:pt x="4900" y="18985"/>
                  </a:cubicBezTo>
                  <a:cubicBezTo>
                    <a:pt x="10619" y="19801"/>
                    <a:pt x="18790" y="18050"/>
                    <a:pt x="21065" y="12740"/>
                  </a:cubicBezTo>
                  <a:cubicBezTo>
                    <a:pt x="22966" y="8304"/>
                    <a:pt x="17441" y="983"/>
                    <a:pt x="12615" y="983"/>
                  </a:cubicBezTo>
                </a:path>
              </a:pathLst>
            </a:custGeom>
            <a:noFill/>
            <a:ln w="762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2" name="Google Shape;702;p46"/>
            <p:cNvSpPr/>
            <p:nvPr/>
          </p:nvSpPr>
          <p:spPr>
            <a:xfrm>
              <a:off x="7425767" y="3805614"/>
              <a:ext cx="1451775" cy="1181700"/>
            </a:xfrm>
            <a:custGeom>
              <a:avLst/>
              <a:gdLst/>
              <a:ahLst/>
              <a:cxnLst/>
              <a:rect l="l" t="t" r="r" b="b"/>
              <a:pathLst>
                <a:path w="58071" h="47268" extrusionOk="0">
                  <a:moveTo>
                    <a:pt x="37061" y="885"/>
                  </a:moveTo>
                  <a:cubicBezTo>
                    <a:pt x="25126" y="-440"/>
                    <a:pt x="8998" y="-1373"/>
                    <a:pt x="1792" y="8233"/>
                  </a:cubicBezTo>
                  <a:cubicBezTo>
                    <a:pt x="-1592" y="12744"/>
                    <a:pt x="744" y="19783"/>
                    <a:pt x="2526" y="25133"/>
                  </a:cubicBezTo>
                  <a:cubicBezTo>
                    <a:pt x="5008" y="32586"/>
                    <a:pt x="7411" y="42292"/>
                    <a:pt x="14650" y="45340"/>
                  </a:cubicBezTo>
                  <a:cubicBezTo>
                    <a:pt x="24596" y="49528"/>
                    <a:pt x="37462" y="45915"/>
                    <a:pt x="46614" y="40196"/>
                  </a:cubicBezTo>
                  <a:cubicBezTo>
                    <a:pt x="50659" y="37669"/>
                    <a:pt x="55957" y="35230"/>
                    <a:pt x="57268" y="30644"/>
                  </a:cubicBezTo>
                  <a:cubicBezTo>
                    <a:pt x="59243" y="23733"/>
                    <a:pt x="57176" y="15764"/>
                    <a:pt x="53961" y="9335"/>
                  </a:cubicBezTo>
                  <a:cubicBezTo>
                    <a:pt x="50422" y="2257"/>
                    <a:pt x="39832" y="518"/>
                    <a:pt x="31918" y="518"/>
                  </a:cubicBezTo>
                </a:path>
              </a:pathLst>
            </a:custGeom>
            <a:noFill/>
            <a:ln w="762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3" name="Google Shape;703;p46"/>
            <p:cNvSpPr/>
            <p:nvPr/>
          </p:nvSpPr>
          <p:spPr>
            <a:xfrm>
              <a:off x="7053195" y="3530069"/>
              <a:ext cx="2210225" cy="1732825"/>
            </a:xfrm>
            <a:custGeom>
              <a:avLst/>
              <a:gdLst/>
              <a:ahLst/>
              <a:cxnLst/>
              <a:rect l="l" t="t" r="r" b="b"/>
              <a:pathLst>
                <a:path w="88409" h="69313" extrusionOk="0">
                  <a:moveTo>
                    <a:pt x="27365" y="109"/>
                  </a:moveTo>
                  <a:cubicBezTo>
                    <a:pt x="17651" y="109"/>
                    <a:pt x="6853" y="7307"/>
                    <a:pt x="3117" y="16274"/>
                  </a:cubicBezTo>
                  <a:cubicBezTo>
                    <a:pt x="-2266" y="29193"/>
                    <a:pt x="-201" y="45638"/>
                    <a:pt x="6056" y="58157"/>
                  </a:cubicBezTo>
                  <a:cubicBezTo>
                    <a:pt x="7648" y="61341"/>
                    <a:pt x="9684" y="65042"/>
                    <a:pt x="13037" y="66240"/>
                  </a:cubicBezTo>
                  <a:cubicBezTo>
                    <a:pt x="16383" y="67435"/>
                    <a:pt x="20192" y="65990"/>
                    <a:pt x="23691" y="66607"/>
                  </a:cubicBezTo>
                  <a:cubicBezTo>
                    <a:pt x="37834" y="69102"/>
                    <a:pt x="55188" y="72287"/>
                    <a:pt x="66676" y="63668"/>
                  </a:cubicBezTo>
                  <a:cubicBezTo>
                    <a:pt x="70703" y="60647"/>
                    <a:pt x="73209" y="56004"/>
                    <a:pt x="76596" y="52279"/>
                  </a:cubicBezTo>
                  <a:cubicBezTo>
                    <a:pt x="79627" y="48945"/>
                    <a:pt x="85277" y="47427"/>
                    <a:pt x="86515" y="43094"/>
                  </a:cubicBezTo>
                  <a:cubicBezTo>
                    <a:pt x="89117" y="33990"/>
                    <a:pt x="89447" y="22510"/>
                    <a:pt x="83944" y="14805"/>
                  </a:cubicBezTo>
                  <a:cubicBezTo>
                    <a:pt x="72205" y="-1631"/>
                    <a:pt x="45358" y="109"/>
                    <a:pt x="25161" y="109"/>
                  </a:cubicBezTo>
                </a:path>
              </a:pathLst>
            </a:custGeom>
            <a:noFill/>
            <a:ln w="762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704" name="Google Shape;704;p46"/>
          <p:cNvGrpSpPr/>
          <p:nvPr/>
        </p:nvGrpSpPr>
        <p:grpSpPr>
          <a:xfrm rot="20736243" flipH="1">
            <a:off x="326633" y="-100375"/>
            <a:ext cx="226205" cy="1185351"/>
            <a:chOff x="8628758" y="3526976"/>
            <a:chExt cx="272348" cy="1494995"/>
          </a:xfrm>
        </p:grpSpPr>
        <p:sp>
          <p:nvSpPr>
            <p:cNvPr id="705" name="Google Shape;705;p46"/>
            <p:cNvSpPr/>
            <p:nvPr/>
          </p:nvSpPr>
          <p:spPr>
            <a:xfrm rot="297380">
              <a:off x="8789491" y="3526976"/>
              <a:ext cx="46327" cy="1432881"/>
            </a:xfrm>
            <a:custGeom>
              <a:avLst/>
              <a:gdLst/>
              <a:ahLst/>
              <a:cxnLst/>
              <a:rect l="l" t="t" r="r" b="b"/>
              <a:pathLst>
                <a:path w="1853" h="57313" extrusionOk="0">
                  <a:moveTo>
                    <a:pt x="1853" y="0"/>
                  </a:moveTo>
                  <a:cubicBezTo>
                    <a:pt x="-47" y="19019"/>
                    <a:pt x="16" y="38199"/>
                    <a:pt x="16" y="57313"/>
                  </a:cubicBez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06" name="Google Shape;706;p46"/>
            <p:cNvGrpSpPr/>
            <p:nvPr/>
          </p:nvGrpSpPr>
          <p:grpSpPr>
            <a:xfrm rot="-659584">
              <a:off x="8628758" y="4842838"/>
              <a:ext cx="272348" cy="179133"/>
              <a:chOff x="7328575" y="4736600"/>
              <a:chExt cx="272335" cy="179125"/>
            </a:xfrm>
          </p:grpSpPr>
          <p:sp>
            <p:nvSpPr>
              <p:cNvPr id="707" name="Google Shape;707;p46"/>
              <p:cNvSpPr/>
              <p:nvPr/>
            </p:nvSpPr>
            <p:spPr>
              <a:xfrm rot="396545">
                <a:off x="7398851" y="4741212"/>
                <a:ext cx="202059" cy="169908"/>
              </a:xfrm>
              <a:custGeom>
                <a:avLst/>
                <a:gdLst/>
                <a:ahLst/>
                <a:cxnLst/>
                <a:rect l="l" t="t" r="r" b="b"/>
                <a:pathLst>
                  <a:path w="8082" h="6796" extrusionOk="0">
                    <a:moveTo>
                      <a:pt x="0" y="6796"/>
                    </a:moveTo>
                    <a:cubicBezTo>
                      <a:pt x="2489" y="4307"/>
                      <a:pt x="5593" y="2489"/>
                      <a:pt x="8082" y="0"/>
                    </a:cubicBezTo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8" name="Google Shape;708;p46"/>
              <p:cNvSpPr/>
              <p:nvPr/>
            </p:nvSpPr>
            <p:spPr>
              <a:xfrm>
                <a:off x="7328575" y="4736600"/>
                <a:ext cx="105625" cy="17912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7165" extrusionOk="0">
                    <a:moveTo>
                      <a:pt x="4225" y="7165"/>
                    </a:moveTo>
                    <a:cubicBezTo>
                      <a:pt x="2687" y="4858"/>
                      <a:pt x="1426" y="2378"/>
                      <a:pt x="0" y="0"/>
                    </a:cubicBezTo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401052-FD2D-43D2-7386-05215CC743B0}"/>
              </a:ext>
            </a:extLst>
          </p:cNvPr>
          <p:cNvSpPr txBox="1"/>
          <p:nvPr/>
        </p:nvSpPr>
        <p:spPr>
          <a:xfrm>
            <a:off x="1136276" y="584948"/>
            <a:ext cx="3617258" cy="1954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latin typeface="Be Vietnam Pro"/>
              </a:rPr>
              <a:t>Action</a:t>
            </a:r>
            <a:r>
              <a:rPr lang="en-US" sz="1100">
                <a:latin typeface="Be Vietnam Pro"/>
              </a:rPr>
              <a:t>: Select "</a:t>
            </a:r>
            <a:r>
              <a:rPr lang="en-US" sz="1100" err="1">
                <a:latin typeface="Be Vietnam Pro"/>
              </a:rPr>
              <a:t>Escolas</a:t>
            </a:r>
            <a:r>
              <a:rPr lang="en-US" sz="1100">
                <a:latin typeface="Be Vietnam Pro"/>
              </a:rPr>
              <a:t>"</a:t>
            </a:r>
          </a:p>
          <a:p>
            <a:endParaRPr lang="en-US" sz="1100">
              <a:latin typeface="Be Vietnam Pro"/>
            </a:endParaRPr>
          </a:p>
          <a:p>
            <a:r>
              <a:rPr lang="en-US" sz="1100" b="1">
                <a:latin typeface="Be Vietnam Pro"/>
              </a:rPr>
              <a:t>Q1 - </a:t>
            </a:r>
            <a:r>
              <a:rPr lang="en-US" sz="1100">
                <a:latin typeface="Be Vietnam Pro"/>
              </a:rPr>
              <a:t>Will the user know what to do at this step? </a:t>
            </a:r>
          </a:p>
          <a:p>
            <a:r>
              <a:rPr lang="en-US" sz="1100" b="1">
                <a:latin typeface="Be Vietnam Pro"/>
              </a:rPr>
              <a:t>Ans</a:t>
            </a:r>
            <a:r>
              <a:rPr lang="en-US" sz="1100">
                <a:latin typeface="Be Vietnam Pro"/>
              </a:rPr>
              <a:t>: Probably not, the button “</a:t>
            </a:r>
            <a:r>
              <a:rPr lang="en-US" sz="1100" err="1">
                <a:latin typeface="Be Vietnam Pro"/>
              </a:rPr>
              <a:t>Pedir</a:t>
            </a:r>
            <a:r>
              <a:rPr lang="en-US" sz="1100">
                <a:latin typeface="Be Vietnam Pro"/>
              </a:rPr>
              <a:t> </a:t>
            </a:r>
            <a:r>
              <a:rPr lang="en-US" sz="1100" err="1">
                <a:latin typeface="Be Vietnam Pro"/>
              </a:rPr>
              <a:t>orçamento</a:t>
            </a:r>
            <a:r>
              <a:rPr lang="en-US" sz="1100">
                <a:latin typeface="Be Vietnam Pro"/>
              </a:rPr>
              <a:t>" appears first in the page and its normal for the user to go for it.</a:t>
            </a:r>
          </a:p>
          <a:p>
            <a:r>
              <a:rPr lang="en-US" sz="1100" b="1">
                <a:latin typeface="Be Vietnam Pro"/>
              </a:rPr>
              <a:t>Q2 - </a:t>
            </a:r>
            <a:r>
              <a:rPr lang="en-US" sz="1100">
                <a:latin typeface="Be Vietnam Pro"/>
              </a:rPr>
              <a:t> If the user does the right thing, will they know that they did the right thing, and are making progress towards their goal? </a:t>
            </a:r>
          </a:p>
          <a:p>
            <a:r>
              <a:rPr lang="en-US" sz="1100" b="1">
                <a:latin typeface="Be Vietnam Pro"/>
              </a:rPr>
              <a:t>Ans</a:t>
            </a:r>
            <a:r>
              <a:rPr lang="en-US" sz="1100">
                <a:latin typeface="Be Vietnam Pro"/>
              </a:rPr>
              <a:t>: At first no, because first thing in the page is a video, after the user scrolls down, yes.</a:t>
            </a:r>
          </a:p>
        </p:txBody>
      </p:sp>
      <p:pic>
        <p:nvPicPr>
          <p:cNvPr id="3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8C30B9A-109D-269B-1072-867F0F1EB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524" y="568781"/>
            <a:ext cx="3153335" cy="2009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23B683-8E1D-0BB4-153D-8C61FA66446E}"/>
              </a:ext>
            </a:extLst>
          </p:cNvPr>
          <p:cNvSpPr txBox="1"/>
          <p:nvPr/>
        </p:nvSpPr>
        <p:spPr>
          <a:xfrm>
            <a:off x="4800600" y="3092824"/>
            <a:ext cx="3617258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latin typeface="Be Vietnam Pro"/>
              </a:rPr>
              <a:t>Action</a:t>
            </a:r>
            <a:r>
              <a:rPr lang="en-US" sz="1100">
                <a:latin typeface="Be Vietnam Pro"/>
              </a:rPr>
              <a:t>: Ask for budget</a:t>
            </a:r>
          </a:p>
          <a:p>
            <a:endParaRPr lang="en-US" sz="1100">
              <a:latin typeface="Be Vietnam Pro"/>
            </a:endParaRPr>
          </a:p>
          <a:p>
            <a:r>
              <a:rPr lang="en-US" sz="1100" b="1">
                <a:latin typeface="Be Vietnam Pro"/>
              </a:rPr>
              <a:t>Q1 - </a:t>
            </a:r>
            <a:r>
              <a:rPr lang="en-US" sz="1100">
                <a:latin typeface="Be Vietnam Pro"/>
              </a:rPr>
              <a:t>Will the user know what to do at this step? </a:t>
            </a:r>
          </a:p>
          <a:p>
            <a:r>
              <a:rPr lang="en-US" sz="1100" b="1">
                <a:latin typeface="Be Vietnam Pro"/>
              </a:rPr>
              <a:t>Ans</a:t>
            </a:r>
            <a:r>
              <a:rPr lang="en-US" sz="1100">
                <a:latin typeface="Be Vietnam Pro"/>
              </a:rPr>
              <a:t>: Not clearly, there are 2 forms referent to similar things that may led the user to the wrong path.</a:t>
            </a:r>
          </a:p>
          <a:p>
            <a:r>
              <a:rPr lang="en-US" sz="1100" b="1">
                <a:latin typeface="Be Vietnam Pro"/>
              </a:rPr>
              <a:t>Q2 - </a:t>
            </a:r>
            <a:r>
              <a:rPr lang="en-US" sz="1100">
                <a:latin typeface="Be Vietnam Pro"/>
              </a:rPr>
              <a:t> If the user does the right thing, will they know that they did the right thing, and are making progress towards their goal? </a:t>
            </a:r>
          </a:p>
          <a:p>
            <a:r>
              <a:rPr lang="en-US" sz="1100" b="1">
                <a:latin typeface="Be Vietnam Pro"/>
              </a:rPr>
              <a:t>Ans</a:t>
            </a:r>
            <a:r>
              <a:rPr lang="en-US" sz="1100">
                <a:latin typeface="Be Vietnam Pro"/>
              </a:rPr>
              <a:t>: Yes, it takes the user to the form.</a:t>
            </a:r>
          </a:p>
        </p:txBody>
      </p:sp>
      <p:grpSp>
        <p:nvGrpSpPr>
          <p:cNvPr id="9" name="Google Shape;704;p46">
            <a:extLst>
              <a:ext uri="{FF2B5EF4-FFF2-40B4-BE49-F238E27FC236}">
                <a16:creationId xmlns:a16="http://schemas.microsoft.com/office/drawing/2014/main" id="{3DFE33D7-5674-EC30-0D5D-65891E64CBCF}"/>
              </a:ext>
            </a:extLst>
          </p:cNvPr>
          <p:cNvGrpSpPr/>
          <p:nvPr/>
        </p:nvGrpSpPr>
        <p:grpSpPr>
          <a:xfrm rot="16020000" flipH="1">
            <a:off x="5600642" y="546170"/>
            <a:ext cx="226205" cy="1185351"/>
            <a:chOff x="8628758" y="3526976"/>
            <a:chExt cx="272348" cy="1494995"/>
          </a:xfrm>
        </p:grpSpPr>
        <p:sp>
          <p:nvSpPr>
            <p:cNvPr id="10" name="Google Shape;705;p46">
              <a:extLst>
                <a:ext uri="{FF2B5EF4-FFF2-40B4-BE49-F238E27FC236}">
                  <a16:creationId xmlns:a16="http://schemas.microsoft.com/office/drawing/2014/main" id="{4FD16D50-5944-BD6C-EC3A-5D02DF1415FD}"/>
                </a:ext>
              </a:extLst>
            </p:cNvPr>
            <p:cNvSpPr/>
            <p:nvPr/>
          </p:nvSpPr>
          <p:spPr>
            <a:xfrm rot="297380">
              <a:off x="8789491" y="3526976"/>
              <a:ext cx="46327" cy="1432881"/>
            </a:xfrm>
            <a:custGeom>
              <a:avLst/>
              <a:gdLst/>
              <a:ahLst/>
              <a:cxnLst/>
              <a:rect l="l" t="t" r="r" b="b"/>
              <a:pathLst>
                <a:path w="1853" h="57313" extrusionOk="0">
                  <a:moveTo>
                    <a:pt x="1853" y="0"/>
                  </a:moveTo>
                  <a:cubicBezTo>
                    <a:pt x="-47" y="19019"/>
                    <a:pt x="16" y="38199"/>
                    <a:pt x="16" y="57313"/>
                  </a:cubicBez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1" name="Google Shape;706;p46">
              <a:extLst>
                <a:ext uri="{FF2B5EF4-FFF2-40B4-BE49-F238E27FC236}">
                  <a16:creationId xmlns:a16="http://schemas.microsoft.com/office/drawing/2014/main" id="{07A04B4B-ECD0-307A-5141-F7BAC1D55DF9}"/>
                </a:ext>
              </a:extLst>
            </p:cNvPr>
            <p:cNvGrpSpPr/>
            <p:nvPr/>
          </p:nvGrpSpPr>
          <p:grpSpPr>
            <a:xfrm rot="-659584">
              <a:off x="8628758" y="4842838"/>
              <a:ext cx="272348" cy="179133"/>
              <a:chOff x="7328575" y="4736600"/>
              <a:chExt cx="272335" cy="179125"/>
            </a:xfrm>
          </p:grpSpPr>
          <p:sp>
            <p:nvSpPr>
              <p:cNvPr id="12" name="Google Shape;707;p46">
                <a:extLst>
                  <a:ext uri="{FF2B5EF4-FFF2-40B4-BE49-F238E27FC236}">
                    <a16:creationId xmlns:a16="http://schemas.microsoft.com/office/drawing/2014/main" id="{C3208B66-31E2-C23B-A1B6-897AD165B9C2}"/>
                  </a:ext>
                </a:extLst>
              </p:cNvPr>
              <p:cNvSpPr/>
              <p:nvPr/>
            </p:nvSpPr>
            <p:spPr>
              <a:xfrm rot="396545">
                <a:off x="7398851" y="4741212"/>
                <a:ext cx="202059" cy="169908"/>
              </a:xfrm>
              <a:custGeom>
                <a:avLst/>
                <a:gdLst/>
                <a:ahLst/>
                <a:cxnLst/>
                <a:rect l="l" t="t" r="r" b="b"/>
                <a:pathLst>
                  <a:path w="8082" h="6796" extrusionOk="0">
                    <a:moveTo>
                      <a:pt x="0" y="6796"/>
                    </a:moveTo>
                    <a:cubicBezTo>
                      <a:pt x="2489" y="4307"/>
                      <a:pt x="5593" y="2489"/>
                      <a:pt x="8082" y="0"/>
                    </a:cubicBezTo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" name="Google Shape;708;p46">
                <a:extLst>
                  <a:ext uri="{FF2B5EF4-FFF2-40B4-BE49-F238E27FC236}">
                    <a16:creationId xmlns:a16="http://schemas.microsoft.com/office/drawing/2014/main" id="{DCA90269-AEA6-BAEF-94CF-199FD693EBF9}"/>
                  </a:ext>
                </a:extLst>
              </p:cNvPr>
              <p:cNvSpPr/>
              <p:nvPr/>
            </p:nvSpPr>
            <p:spPr>
              <a:xfrm>
                <a:off x="7328575" y="4736600"/>
                <a:ext cx="105625" cy="17912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7165" extrusionOk="0">
                    <a:moveTo>
                      <a:pt x="4225" y="7165"/>
                    </a:moveTo>
                    <a:cubicBezTo>
                      <a:pt x="2687" y="4858"/>
                      <a:pt x="1426" y="2378"/>
                      <a:pt x="0" y="0"/>
                    </a:cubicBezTo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" name="Google Shape;704;p46">
            <a:extLst>
              <a:ext uri="{FF2B5EF4-FFF2-40B4-BE49-F238E27FC236}">
                <a16:creationId xmlns:a16="http://schemas.microsoft.com/office/drawing/2014/main" id="{B2DABAE1-0F57-AE89-D114-E35A1D738519}"/>
              </a:ext>
            </a:extLst>
          </p:cNvPr>
          <p:cNvGrpSpPr/>
          <p:nvPr/>
        </p:nvGrpSpPr>
        <p:grpSpPr>
          <a:xfrm rot="16020000" flipH="1">
            <a:off x="1075705" y="2522887"/>
            <a:ext cx="226205" cy="1185351"/>
            <a:chOff x="8628758" y="3526976"/>
            <a:chExt cx="272348" cy="1494995"/>
          </a:xfrm>
        </p:grpSpPr>
        <p:sp>
          <p:nvSpPr>
            <p:cNvPr id="15" name="Google Shape;705;p46">
              <a:extLst>
                <a:ext uri="{FF2B5EF4-FFF2-40B4-BE49-F238E27FC236}">
                  <a16:creationId xmlns:a16="http://schemas.microsoft.com/office/drawing/2014/main" id="{47E86F24-22FF-C5EC-6C95-59C872F0661C}"/>
                </a:ext>
              </a:extLst>
            </p:cNvPr>
            <p:cNvSpPr/>
            <p:nvPr/>
          </p:nvSpPr>
          <p:spPr>
            <a:xfrm rot="297380">
              <a:off x="8789491" y="3526976"/>
              <a:ext cx="46327" cy="1432881"/>
            </a:xfrm>
            <a:custGeom>
              <a:avLst/>
              <a:gdLst/>
              <a:ahLst/>
              <a:cxnLst/>
              <a:rect l="l" t="t" r="r" b="b"/>
              <a:pathLst>
                <a:path w="1853" h="57313" extrusionOk="0">
                  <a:moveTo>
                    <a:pt x="1853" y="0"/>
                  </a:moveTo>
                  <a:cubicBezTo>
                    <a:pt x="-47" y="19019"/>
                    <a:pt x="16" y="38199"/>
                    <a:pt x="16" y="57313"/>
                  </a:cubicBez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6" name="Google Shape;706;p46">
              <a:extLst>
                <a:ext uri="{FF2B5EF4-FFF2-40B4-BE49-F238E27FC236}">
                  <a16:creationId xmlns:a16="http://schemas.microsoft.com/office/drawing/2014/main" id="{40198552-AA68-4723-DF0A-4F8B6BEFE582}"/>
                </a:ext>
              </a:extLst>
            </p:cNvPr>
            <p:cNvGrpSpPr/>
            <p:nvPr/>
          </p:nvGrpSpPr>
          <p:grpSpPr>
            <a:xfrm rot="-659584">
              <a:off x="8628758" y="4842838"/>
              <a:ext cx="272348" cy="179133"/>
              <a:chOff x="7328575" y="4736600"/>
              <a:chExt cx="272335" cy="179125"/>
            </a:xfrm>
          </p:grpSpPr>
          <p:sp>
            <p:nvSpPr>
              <p:cNvPr id="17" name="Google Shape;707;p46">
                <a:extLst>
                  <a:ext uri="{FF2B5EF4-FFF2-40B4-BE49-F238E27FC236}">
                    <a16:creationId xmlns:a16="http://schemas.microsoft.com/office/drawing/2014/main" id="{80370E9B-42A7-7FD5-71B9-09C3C05A8174}"/>
                  </a:ext>
                </a:extLst>
              </p:cNvPr>
              <p:cNvSpPr/>
              <p:nvPr/>
            </p:nvSpPr>
            <p:spPr>
              <a:xfrm rot="396545">
                <a:off x="7398851" y="4741212"/>
                <a:ext cx="202059" cy="169908"/>
              </a:xfrm>
              <a:custGeom>
                <a:avLst/>
                <a:gdLst/>
                <a:ahLst/>
                <a:cxnLst/>
                <a:rect l="l" t="t" r="r" b="b"/>
                <a:pathLst>
                  <a:path w="8082" h="6796" extrusionOk="0">
                    <a:moveTo>
                      <a:pt x="0" y="6796"/>
                    </a:moveTo>
                    <a:cubicBezTo>
                      <a:pt x="2489" y="4307"/>
                      <a:pt x="5593" y="2489"/>
                      <a:pt x="8082" y="0"/>
                    </a:cubicBezTo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" name="Google Shape;708;p46">
                <a:extLst>
                  <a:ext uri="{FF2B5EF4-FFF2-40B4-BE49-F238E27FC236}">
                    <a16:creationId xmlns:a16="http://schemas.microsoft.com/office/drawing/2014/main" id="{C74F6F3B-6D0E-6FFC-7475-2568D647D0CE}"/>
                  </a:ext>
                </a:extLst>
              </p:cNvPr>
              <p:cNvSpPr/>
              <p:nvPr/>
            </p:nvSpPr>
            <p:spPr>
              <a:xfrm>
                <a:off x="7328575" y="4736600"/>
                <a:ext cx="105625" cy="17912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7165" extrusionOk="0">
                    <a:moveTo>
                      <a:pt x="4225" y="7165"/>
                    </a:moveTo>
                    <a:cubicBezTo>
                      <a:pt x="2687" y="4858"/>
                      <a:pt x="1426" y="2378"/>
                      <a:pt x="0" y="0"/>
                    </a:cubicBezTo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9" name="Google Shape;704;p46">
            <a:extLst>
              <a:ext uri="{FF2B5EF4-FFF2-40B4-BE49-F238E27FC236}">
                <a16:creationId xmlns:a16="http://schemas.microsoft.com/office/drawing/2014/main" id="{72EAF002-0F7D-0003-107D-574534EFDCBA}"/>
              </a:ext>
            </a:extLst>
          </p:cNvPr>
          <p:cNvGrpSpPr/>
          <p:nvPr/>
        </p:nvGrpSpPr>
        <p:grpSpPr>
          <a:xfrm rot="4680000" flipH="1">
            <a:off x="3657540" y="3954999"/>
            <a:ext cx="226205" cy="1185351"/>
            <a:chOff x="8628758" y="3526976"/>
            <a:chExt cx="272348" cy="1494995"/>
          </a:xfrm>
        </p:grpSpPr>
        <p:sp>
          <p:nvSpPr>
            <p:cNvPr id="20" name="Google Shape;705;p46">
              <a:extLst>
                <a:ext uri="{FF2B5EF4-FFF2-40B4-BE49-F238E27FC236}">
                  <a16:creationId xmlns:a16="http://schemas.microsoft.com/office/drawing/2014/main" id="{52FDC0B2-BDFE-65C8-6E44-FFD0FE9EC62A}"/>
                </a:ext>
              </a:extLst>
            </p:cNvPr>
            <p:cNvSpPr/>
            <p:nvPr/>
          </p:nvSpPr>
          <p:spPr>
            <a:xfrm rot="297380">
              <a:off x="8789491" y="3526976"/>
              <a:ext cx="46327" cy="1432881"/>
            </a:xfrm>
            <a:custGeom>
              <a:avLst/>
              <a:gdLst/>
              <a:ahLst/>
              <a:cxnLst/>
              <a:rect l="l" t="t" r="r" b="b"/>
              <a:pathLst>
                <a:path w="1853" h="57313" extrusionOk="0">
                  <a:moveTo>
                    <a:pt x="1853" y="0"/>
                  </a:moveTo>
                  <a:cubicBezTo>
                    <a:pt x="-47" y="19019"/>
                    <a:pt x="16" y="38199"/>
                    <a:pt x="16" y="57313"/>
                  </a:cubicBez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1" name="Google Shape;706;p46">
              <a:extLst>
                <a:ext uri="{FF2B5EF4-FFF2-40B4-BE49-F238E27FC236}">
                  <a16:creationId xmlns:a16="http://schemas.microsoft.com/office/drawing/2014/main" id="{01CA4A26-E910-AFC2-C532-1011A21ACA26}"/>
                </a:ext>
              </a:extLst>
            </p:cNvPr>
            <p:cNvGrpSpPr/>
            <p:nvPr/>
          </p:nvGrpSpPr>
          <p:grpSpPr>
            <a:xfrm rot="-659584">
              <a:off x="8628758" y="4842838"/>
              <a:ext cx="272348" cy="179133"/>
              <a:chOff x="7328575" y="4736600"/>
              <a:chExt cx="272335" cy="179125"/>
            </a:xfrm>
          </p:grpSpPr>
          <p:sp>
            <p:nvSpPr>
              <p:cNvPr id="22" name="Google Shape;707;p46">
                <a:extLst>
                  <a:ext uri="{FF2B5EF4-FFF2-40B4-BE49-F238E27FC236}">
                    <a16:creationId xmlns:a16="http://schemas.microsoft.com/office/drawing/2014/main" id="{1796E8D8-98E7-AD06-4D05-DC8BEF48C5AA}"/>
                  </a:ext>
                </a:extLst>
              </p:cNvPr>
              <p:cNvSpPr/>
              <p:nvPr/>
            </p:nvSpPr>
            <p:spPr>
              <a:xfrm rot="396545">
                <a:off x="7398851" y="4741212"/>
                <a:ext cx="202059" cy="169908"/>
              </a:xfrm>
              <a:custGeom>
                <a:avLst/>
                <a:gdLst/>
                <a:ahLst/>
                <a:cxnLst/>
                <a:rect l="l" t="t" r="r" b="b"/>
                <a:pathLst>
                  <a:path w="8082" h="6796" extrusionOk="0">
                    <a:moveTo>
                      <a:pt x="0" y="6796"/>
                    </a:moveTo>
                    <a:cubicBezTo>
                      <a:pt x="2489" y="4307"/>
                      <a:pt x="5593" y="2489"/>
                      <a:pt x="8082" y="0"/>
                    </a:cubicBezTo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" name="Google Shape;708;p46">
                <a:extLst>
                  <a:ext uri="{FF2B5EF4-FFF2-40B4-BE49-F238E27FC236}">
                    <a16:creationId xmlns:a16="http://schemas.microsoft.com/office/drawing/2014/main" id="{E9AE4483-1742-8813-8D15-CF4F8ABFAA2A}"/>
                  </a:ext>
                </a:extLst>
              </p:cNvPr>
              <p:cNvSpPr/>
              <p:nvPr/>
            </p:nvSpPr>
            <p:spPr>
              <a:xfrm>
                <a:off x="7328575" y="4736600"/>
                <a:ext cx="105625" cy="17912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7165" extrusionOk="0">
                    <a:moveTo>
                      <a:pt x="4225" y="7165"/>
                    </a:moveTo>
                    <a:cubicBezTo>
                      <a:pt x="2687" y="4858"/>
                      <a:pt x="1426" y="2378"/>
                      <a:pt x="0" y="0"/>
                    </a:cubicBezTo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BFE7895-1E27-E267-2E0A-A42CBF024861}"/>
                  </a:ext>
                </a:extLst>
              </p14:cNvPr>
              <p14:cNvContentPartPr/>
              <p14:nvPr/>
            </p14:nvContentPartPr>
            <p14:xfrm>
              <a:off x="8760200" y="5056676"/>
              <a:ext cx="30190" cy="62126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BFE7895-1E27-E267-2E0A-A42CBF0248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42441" y="5038824"/>
                <a:ext cx="65352" cy="97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14F9C6A-EDB8-4B0C-2D71-3F741B6FFDD2}"/>
                  </a:ext>
                </a:extLst>
              </p14:cNvPr>
              <p14:cNvContentPartPr/>
              <p14:nvPr/>
            </p14:nvContentPartPr>
            <p14:xfrm>
              <a:off x="8684601" y="4871619"/>
              <a:ext cx="451887" cy="238001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14F9C6A-EDB8-4B0C-2D71-3F741B6FFDD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21639" y="4808703"/>
                <a:ext cx="577451" cy="36347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Google Shape;328;p30">
            <a:extLst>
              <a:ext uri="{FF2B5EF4-FFF2-40B4-BE49-F238E27FC236}">
                <a16:creationId xmlns:a16="http://schemas.microsoft.com/office/drawing/2014/main" id="{217B2D29-7D3A-4542-6533-11184E51BBFC}"/>
              </a:ext>
            </a:extLst>
          </p:cNvPr>
          <p:cNvSpPr txBox="1"/>
          <p:nvPr/>
        </p:nvSpPr>
        <p:spPr>
          <a:xfrm>
            <a:off x="8862358" y="4870959"/>
            <a:ext cx="305078" cy="42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Be Vietnam Pro"/>
                <a:ea typeface="Be Vietnam Pro"/>
                <a:cs typeface="Be Vietnam Pro"/>
              </a:rPr>
              <a:t>12</a:t>
            </a:r>
            <a:br>
              <a:rPr lang="en" sz="800" b="1">
                <a:latin typeface="Be Vietnam Pro"/>
                <a:ea typeface="Be Vietnam Pro"/>
                <a:cs typeface="Be Vietnam Pro"/>
              </a:rPr>
            </a:br>
            <a:endParaRPr lang="en" sz="1000" b="1">
              <a:solidFill>
                <a:schemeClr val="lt2"/>
              </a:solidFill>
              <a:uFill>
                <a:noFill/>
              </a:uFill>
              <a:latin typeface="Inter Tight"/>
              <a:ea typeface="Inter Tight"/>
              <a:cs typeface="Inter T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000000"/>
                </a:solidFill>
                <a:latin typeface="Be Vietnam Pro" panose="020B0604020202020204" charset="0"/>
              </a:rPr>
              <a:t>Conclusions</a:t>
            </a:r>
          </a:p>
        </p:txBody>
      </p:sp>
      <p:sp>
        <p:nvSpPr>
          <p:cNvPr id="718" name="Google Shape;718;p47"/>
          <p:cNvSpPr/>
          <p:nvPr/>
        </p:nvSpPr>
        <p:spPr>
          <a:xfrm>
            <a:off x="5170778" y="-98250"/>
            <a:ext cx="1800775" cy="796150"/>
          </a:xfrm>
          <a:custGeom>
            <a:avLst/>
            <a:gdLst/>
            <a:ahLst/>
            <a:cxnLst/>
            <a:rect l="l" t="t" r="r" b="b"/>
            <a:pathLst>
              <a:path w="72031" h="31846" extrusionOk="0">
                <a:moveTo>
                  <a:pt x="757" y="0"/>
                </a:moveTo>
                <a:cubicBezTo>
                  <a:pt x="-1089" y="4926"/>
                  <a:pt x="779" y="11323"/>
                  <a:pt x="4064" y="15431"/>
                </a:cubicBezTo>
                <a:cubicBezTo>
                  <a:pt x="8282" y="20706"/>
                  <a:pt x="16592" y="20486"/>
                  <a:pt x="22801" y="23146"/>
                </a:cubicBezTo>
                <a:cubicBezTo>
                  <a:pt x="33366" y="27673"/>
                  <a:pt x="44827" y="33020"/>
                  <a:pt x="56233" y="31596"/>
                </a:cubicBezTo>
                <a:cubicBezTo>
                  <a:pt x="63694" y="30664"/>
                  <a:pt x="68004" y="20889"/>
                  <a:pt x="69827" y="13594"/>
                </a:cubicBezTo>
                <a:cubicBezTo>
                  <a:pt x="70882" y="9375"/>
                  <a:pt x="69618" y="4353"/>
                  <a:pt x="72031" y="735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719" name="Google Shape;719;p47"/>
          <p:cNvCxnSpPr/>
          <p:nvPr/>
        </p:nvCxnSpPr>
        <p:spPr>
          <a:xfrm>
            <a:off x="-45916" y="2127194"/>
            <a:ext cx="15432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0" name="Google Shape;720;p47"/>
          <p:cNvCxnSpPr/>
          <p:nvPr/>
        </p:nvCxnSpPr>
        <p:spPr>
          <a:xfrm>
            <a:off x="106484" y="2279594"/>
            <a:ext cx="15432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1" name="Google Shape;721;p47"/>
          <p:cNvGrpSpPr/>
          <p:nvPr/>
        </p:nvGrpSpPr>
        <p:grpSpPr>
          <a:xfrm>
            <a:off x="7756355" y="767950"/>
            <a:ext cx="491524" cy="1226001"/>
            <a:chOff x="5885420" y="1276874"/>
            <a:chExt cx="491524" cy="1226001"/>
          </a:xfrm>
        </p:grpSpPr>
        <p:sp>
          <p:nvSpPr>
            <p:cNvPr id="722" name="Google Shape;722;p47"/>
            <p:cNvSpPr/>
            <p:nvPr/>
          </p:nvSpPr>
          <p:spPr>
            <a:xfrm rot="672933">
              <a:off x="5885420" y="1276874"/>
              <a:ext cx="491524" cy="1175647"/>
            </a:xfrm>
            <a:custGeom>
              <a:avLst/>
              <a:gdLst/>
              <a:ahLst/>
              <a:cxnLst/>
              <a:rect l="l" t="t" r="r" b="b"/>
              <a:pathLst>
                <a:path w="19661" h="47026" extrusionOk="0">
                  <a:moveTo>
                    <a:pt x="0" y="0"/>
                  </a:moveTo>
                  <a:cubicBezTo>
                    <a:pt x="9692" y="6464"/>
                    <a:pt x="18025" y="17464"/>
                    <a:pt x="19472" y="29024"/>
                  </a:cubicBezTo>
                  <a:cubicBezTo>
                    <a:pt x="20227" y="35057"/>
                    <a:pt x="17724" y="41064"/>
                    <a:pt x="16533" y="47026"/>
                  </a:cubicBez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23" name="Google Shape;723;p47"/>
            <p:cNvGrpSpPr/>
            <p:nvPr/>
          </p:nvGrpSpPr>
          <p:grpSpPr>
            <a:xfrm>
              <a:off x="6091375" y="2282425"/>
              <a:ext cx="280255" cy="220450"/>
              <a:chOff x="6091375" y="2282425"/>
              <a:chExt cx="280255" cy="220450"/>
            </a:xfrm>
          </p:grpSpPr>
          <p:cxnSp>
            <p:nvCxnSpPr>
              <p:cNvPr id="724" name="Google Shape;724;p47"/>
              <p:cNvCxnSpPr/>
              <p:nvPr/>
            </p:nvCxnSpPr>
            <p:spPr>
              <a:xfrm>
                <a:off x="6091375" y="2282425"/>
                <a:ext cx="69000" cy="2160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5" name="Google Shape;725;p47"/>
              <p:cNvCxnSpPr/>
              <p:nvPr/>
            </p:nvCxnSpPr>
            <p:spPr>
              <a:xfrm rot="10800000" flipH="1">
                <a:off x="6123530" y="2415575"/>
                <a:ext cx="248100" cy="87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41CB94F6-DE2A-0003-BAE8-2A917CC74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7284" y="1294114"/>
            <a:ext cx="6258328" cy="3315056"/>
          </a:xfrm>
        </p:spPr>
        <p:txBody>
          <a:bodyPr/>
          <a:lstStyle/>
          <a:p>
            <a:pPr marL="152400" indent="0"/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The focus of the website should be the correct implementation of the main functionalities to ensure that they are clear and that they work.</a:t>
            </a:r>
            <a:endParaRPr lang="en-US" u="sng"/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For the average experienced web user, the product, even though it has many usability flaws, eventually provides a way to allow the user to reach its goals.</a:t>
            </a:r>
          </a:p>
          <a:p>
            <a:pPr marL="152400" indent="0"/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For an inexperienced user, some of the tasks that can be performed, like searching for the price of a specific trip, might not be achievable in a reasonable time.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The design is a bit out-of-date and doesn’t meet the standards of a modern website related to a bus or transportation service.</a:t>
            </a:r>
          </a:p>
        </p:txBody>
      </p:sp>
      <p:sp>
        <p:nvSpPr>
          <p:cNvPr id="2" name="Google Shape;328;p30">
            <a:extLst>
              <a:ext uri="{FF2B5EF4-FFF2-40B4-BE49-F238E27FC236}">
                <a16:creationId xmlns:a16="http://schemas.microsoft.com/office/drawing/2014/main" id="{217B2D29-7D3A-4542-6533-11184E51BBFC}"/>
              </a:ext>
            </a:extLst>
          </p:cNvPr>
          <p:cNvSpPr txBox="1"/>
          <p:nvPr/>
        </p:nvSpPr>
        <p:spPr>
          <a:xfrm>
            <a:off x="8840377" y="4897422"/>
            <a:ext cx="305078" cy="42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Be Vietnam Pro"/>
                <a:ea typeface="Be Vietnam Pro"/>
                <a:cs typeface="Be Vietnam Pro"/>
              </a:rPr>
              <a:t>13</a:t>
            </a:r>
            <a:br>
              <a:rPr lang="en" sz="800" b="1">
                <a:latin typeface="Be Vietnam Pro"/>
                <a:ea typeface="Be Vietnam Pro"/>
                <a:cs typeface="Be Vietnam Pro"/>
              </a:rPr>
            </a:br>
            <a:endParaRPr lang="en" sz="1000" b="1">
              <a:solidFill>
                <a:schemeClr val="lt2"/>
              </a:solidFill>
              <a:uFill>
                <a:noFill/>
              </a:uFill>
              <a:latin typeface="Inter Tight"/>
              <a:ea typeface="Inter Tight"/>
              <a:cs typeface="Inter T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9"/>
          <p:cNvSpPr txBox="1">
            <a:spLocks noGrp="1"/>
          </p:cNvSpPr>
          <p:nvPr>
            <p:ph type="subTitle" idx="1"/>
          </p:nvPr>
        </p:nvSpPr>
        <p:spPr>
          <a:xfrm>
            <a:off x="663620" y="1500513"/>
            <a:ext cx="5842507" cy="1519474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e Vietnam Pro"/>
              <a:buChar char="●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>
                  <a:noFill/>
                </a:uFill>
                <a:latin typeface="Be Vietnam Pro"/>
                <a:sym typeface="Be Vietnam Pro"/>
                <a:hlinkClick r:id="rId3"/>
              </a:rPr>
              <a:t>https://www.transdev.pt/</a:t>
            </a:r>
            <a:endParaRPr lang="en"/>
          </a:p>
          <a:p>
            <a:pPr>
              <a:spcBef>
                <a:spcPts val="1000"/>
              </a:spcBef>
              <a:buClr>
                <a:srgbClr val="000000"/>
              </a:buClr>
            </a:pPr>
            <a:r>
              <a:rPr lang="en-US">
                <a:uFill>
                  <a:noFill/>
                </a:uFill>
                <a:hlinkClick r:id="rId4"/>
              </a:rPr>
              <a:t>https://www.interaction-design.org/literature/topics/heuristic-evaluation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>
                <a:uFill>
                  <a:noFill/>
                </a:uFill>
                <a:hlinkClick r:id="rId5"/>
              </a:rPr>
              <a:t>https://www.nngroup.com/articles/cognitive-walkthroughs/</a:t>
            </a:r>
            <a:endParaRPr lang="en-US"/>
          </a:p>
          <a:p>
            <a:pPr marL="152400" indent="0">
              <a:spcBef>
                <a:spcPts val="1000"/>
              </a:spcBef>
              <a:buClr>
                <a:srgbClr val="000000"/>
              </a:buClr>
              <a:buNone/>
            </a:pPr>
            <a:endParaRPr lang="en-US">
              <a:solidFill>
                <a:srgbClr val="000000"/>
              </a:solidFill>
              <a:uFill>
                <a:noFill/>
              </a:uFill>
            </a:endParaRPr>
          </a:p>
          <a:p>
            <a:pPr>
              <a:buClr>
                <a:prstClr val="black"/>
              </a:buClr>
            </a:pPr>
            <a:endParaRPr lang="en-US">
              <a:solidFill>
                <a:srgbClr val="6B9F25"/>
              </a:solidFill>
              <a:uFill>
                <a:noFill/>
              </a:uFill>
            </a:endParaRPr>
          </a:p>
        </p:txBody>
      </p:sp>
      <p:sp>
        <p:nvSpPr>
          <p:cNvPr id="756" name="Google Shape;756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  <a:latin typeface="Be Vietnam Pro" panose="020B0604020202020204" charset="0"/>
              </a:rPr>
              <a:t>Resources</a:t>
            </a:r>
          </a:p>
        </p:txBody>
      </p:sp>
      <p:grpSp>
        <p:nvGrpSpPr>
          <p:cNvPr id="758" name="Google Shape;758;p49"/>
          <p:cNvGrpSpPr/>
          <p:nvPr/>
        </p:nvGrpSpPr>
        <p:grpSpPr>
          <a:xfrm>
            <a:off x="7291950" y="1605490"/>
            <a:ext cx="781025" cy="1029414"/>
            <a:chOff x="5377725" y="1991240"/>
            <a:chExt cx="781025" cy="1029414"/>
          </a:xfrm>
        </p:grpSpPr>
        <p:sp>
          <p:nvSpPr>
            <p:cNvPr id="759" name="Google Shape;759;p49"/>
            <p:cNvSpPr/>
            <p:nvPr/>
          </p:nvSpPr>
          <p:spPr>
            <a:xfrm>
              <a:off x="5423625" y="2152304"/>
              <a:ext cx="735125" cy="868350"/>
            </a:xfrm>
            <a:custGeom>
              <a:avLst/>
              <a:gdLst/>
              <a:ahLst/>
              <a:cxnLst/>
              <a:rect l="l" t="t" r="r" b="b"/>
              <a:pathLst>
                <a:path w="29405" h="34734" extrusionOk="0">
                  <a:moveTo>
                    <a:pt x="5144" y="16888"/>
                  </a:moveTo>
                  <a:cubicBezTo>
                    <a:pt x="342" y="19292"/>
                    <a:pt x="2427" y="30342"/>
                    <a:pt x="7165" y="32870"/>
                  </a:cubicBezTo>
                  <a:cubicBezTo>
                    <a:pt x="13268" y="36126"/>
                    <a:pt x="24630" y="35280"/>
                    <a:pt x="27555" y="29012"/>
                  </a:cubicBezTo>
                  <a:cubicBezTo>
                    <a:pt x="30466" y="22773"/>
                    <a:pt x="29946" y="13872"/>
                    <a:pt x="25718" y="8438"/>
                  </a:cubicBezTo>
                  <a:cubicBezTo>
                    <a:pt x="20273" y="1439"/>
                    <a:pt x="7933" y="-2320"/>
                    <a:pt x="0" y="1641"/>
                  </a:cubicBezTo>
                </a:path>
              </a:pathLst>
            </a:cu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60" name="Google Shape;760;p49"/>
            <p:cNvGrpSpPr/>
            <p:nvPr/>
          </p:nvGrpSpPr>
          <p:grpSpPr>
            <a:xfrm>
              <a:off x="5377725" y="1991240"/>
              <a:ext cx="243300" cy="293875"/>
              <a:chOff x="5377725" y="2000425"/>
              <a:chExt cx="243300" cy="293875"/>
            </a:xfrm>
          </p:grpSpPr>
          <p:cxnSp>
            <p:nvCxnSpPr>
              <p:cNvPr id="761" name="Google Shape;761;p49"/>
              <p:cNvCxnSpPr/>
              <p:nvPr/>
            </p:nvCxnSpPr>
            <p:spPr>
              <a:xfrm rot="10800000" flipH="1">
                <a:off x="5419050" y="2000425"/>
                <a:ext cx="64200" cy="2067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2" name="Google Shape;762;p49"/>
              <p:cNvCxnSpPr/>
              <p:nvPr/>
            </p:nvCxnSpPr>
            <p:spPr>
              <a:xfrm>
                <a:off x="5377725" y="2216300"/>
                <a:ext cx="243300" cy="780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63" name="Google Shape;763;p49"/>
          <p:cNvGrpSpPr/>
          <p:nvPr/>
        </p:nvGrpSpPr>
        <p:grpSpPr>
          <a:xfrm>
            <a:off x="7291956" y="3755797"/>
            <a:ext cx="2067380" cy="1525475"/>
            <a:chOff x="7291956" y="3755797"/>
            <a:chExt cx="2067380" cy="1525475"/>
          </a:xfrm>
        </p:grpSpPr>
        <p:sp>
          <p:nvSpPr>
            <p:cNvPr id="764" name="Google Shape;764;p49"/>
            <p:cNvSpPr/>
            <p:nvPr/>
          </p:nvSpPr>
          <p:spPr>
            <a:xfrm>
              <a:off x="7291956" y="3755797"/>
              <a:ext cx="2067375" cy="1525475"/>
            </a:xfrm>
            <a:custGeom>
              <a:avLst/>
              <a:gdLst/>
              <a:ahLst/>
              <a:cxnLst/>
              <a:rect l="l" t="t" r="r" b="b"/>
              <a:pathLst>
                <a:path w="82695" h="61019" extrusionOk="0">
                  <a:moveTo>
                    <a:pt x="7380" y="61019"/>
                  </a:moveTo>
                  <a:cubicBezTo>
                    <a:pt x="2598" y="54323"/>
                    <a:pt x="-2207" y="44657"/>
                    <a:pt x="1134" y="37138"/>
                  </a:cubicBezTo>
                  <a:cubicBezTo>
                    <a:pt x="5148" y="28105"/>
                    <a:pt x="19574" y="28323"/>
                    <a:pt x="25750" y="20606"/>
                  </a:cubicBezTo>
                  <a:cubicBezTo>
                    <a:pt x="30038" y="15248"/>
                    <a:pt x="31481" y="6991"/>
                    <a:pt x="37506" y="3705"/>
                  </a:cubicBezTo>
                  <a:cubicBezTo>
                    <a:pt x="50921" y="-3612"/>
                    <a:pt x="71897" y="608"/>
                    <a:pt x="82695" y="11421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65" name="Google Shape;765;p49"/>
            <p:cNvSpPr/>
            <p:nvPr/>
          </p:nvSpPr>
          <p:spPr>
            <a:xfrm>
              <a:off x="7807961" y="4251146"/>
              <a:ext cx="1551375" cy="1030125"/>
            </a:xfrm>
            <a:custGeom>
              <a:avLst/>
              <a:gdLst/>
              <a:ahLst/>
              <a:cxnLst/>
              <a:rect l="l" t="t" r="r" b="b"/>
              <a:pathLst>
                <a:path w="62055" h="41205" extrusionOk="0">
                  <a:moveTo>
                    <a:pt x="333" y="41205"/>
                  </a:moveTo>
                  <a:cubicBezTo>
                    <a:pt x="333" y="36160"/>
                    <a:pt x="-997" y="30339"/>
                    <a:pt x="1802" y="26142"/>
                  </a:cubicBezTo>
                  <a:cubicBezTo>
                    <a:pt x="4901" y="21495"/>
                    <a:pt x="11080" y="19805"/>
                    <a:pt x="15029" y="15855"/>
                  </a:cubicBezTo>
                  <a:cubicBezTo>
                    <a:pt x="19168" y="11715"/>
                    <a:pt x="20182" y="3895"/>
                    <a:pt x="25683" y="1894"/>
                  </a:cubicBezTo>
                  <a:cubicBezTo>
                    <a:pt x="37330" y="-2343"/>
                    <a:pt x="53291" y="846"/>
                    <a:pt x="62055" y="9610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66" name="Google Shape;766;p49"/>
            <p:cNvSpPr/>
            <p:nvPr/>
          </p:nvSpPr>
          <p:spPr>
            <a:xfrm>
              <a:off x="8271522" y="4639030"/>
              <a:ext cx="995950" cy="596325"/>
            </a:xfrm>
            <a:custGeom>
              <a:avLst/>
              <a:gdLst/>
              <a:ahLst/>
              <a:cxnLst/>
              <a:rect l="l" t="t" r="r" b="b"/>
              <a:pathLst>
                <a:path w="39838" h="23853" extrusionOk="0">
                  <a:moveTo>
                    <a:pt x="160" y="23853"/>
                  </a:moveTo>
                  <a:cubicBezTo>
                    <a:pt x="-1096" y="17567"/>
                    <a:pt x="7494" y="12417"/>
                    <a:pt x="13386" y="9892"/>
                  </a:cubicBezTo>
                  <a:cubicBezTo>
                    <a:pt x="17611" y="8082"/>
                    <a:pt x="19405" y="2414"/>
                    <a:pt x="23673" y="707"/>
                  </a:cubicBezTo>
                  <a:cubicBezTo>
                    <a:pt x="28739" y="-1319"/>
                    <a:pt x="34661" y="1555"/>
                    <a:pt x="39838" y="3279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767" name="Google Shape;767;p49"/>
          <p:cNvGrpSpPr/>
          <p:nvPr/>
        </p:nvGrpSpPr>
        <p:grpSpPr>
          <a:xfrm>
            <a:off x="7825823" y="239454"/>
            <a:ext cx="964327" cy="1035707"/>
            <a:chOff x="4977257" y="1722812"/>
            <a:chExt cx="964327" cy="1035707"/>
          </a:xfrm>
        </p:grpSpPr>
        <p:grpSp>
          <p:nvGrpSpPr>
            <p:cNvPr id="768" name="Google Shape;768;p49"/>
            <p:cNvGrpSpPr/>
            <p:nvPr/>
          </p:nvGrpSpPr>
          <p:grpSpPr>
            <a:xfrm rot="-1317341">
              <a:off x="4977257" y="1945671"/>
              <a:ext cx="197397" cy="812848"/>
              <a:chOff x="4977253" y="1945350"/>
              <a:chExt cx="197397" cy="812825"/>
            </a:xfrm>
          </p:grpSpPr>
          <p:cxnSp>
            <p:nvCxnSpPr>
              <p:cNvPr id="769" name="Google Shape;769;p49"/>
              <p:cNvCxnSpPr/>
              <p:nvPr/>
            </p:nvCxnSpPr>
            <p:spPr>
              <a:xfrm>
                <a:off x="5004800" y="1945350"/>
                <a:ext cx="9300" cy="3765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0" name="Google Shape;770;p49"/>
              <p:cNvCxnSpPr/>
              <p:nvPr/>
            </p:nvCxnSpPr>
            <p:spPr>
              <a:xfrm>
                <a:off x="4977253" y="2317323"/>
                <a:ext cx="192900" cy="138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1" name="Google Shape;771;p49"/>
              <p:cNvCxnSpPr/>
              <p:nvPr/>
            </p:nvCxnSpPr>
            <p:spPr>
              <a:xfrm>
                <a:off x="5170150" y="2294375"/>
                <a:ext cx="4500" cy="4638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72" name="Google Shape;772;p49"/>
            <p:cNvGrpSpPr/>
            <p:nvPr/>
          </p:nvGrpSpPr>
          <p:grpSpPr>
            <a:xfrm rot="-429121">
              <a:off x="5285983" y="1722812"/>
              <a:ext cx="203821" cy="668398"/>
              <a:chOff x="4977253" y="1945350"/>
              <a:chExt cx="203821" cy="668410"/>
            </a:xfrm>
          </p:grpSpPr>
          <p:cxnSp>
            <p:nvCxnSpPr>
              <p:cNvPr id="773" name="Google Shape;773;p49"/>
              <p:cNvCxnSpPr/>
              <p:nvPr/>
            </p:nvCxnSpPr>
            <p:spPr>
              <a:xfrm>
                <a:off x="5004800" y="1945350"/>
                <a:ext cx="9300" cy="3765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4" name="Google Shape;774;p49"/>
              <p:cNvCxnSpPr/>
              <p:nvPr/>
            </p:nvCxnSpPr>
            <p:spPr>
              <a:xfrm>
                <a:off x="4977253" y="2317323"/>
                <a:ext cx="192900" cy="138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5" name="Google Shape;775;p49"/>
              <p:cNvCxnSpPr/>
              <p:nvPr/>
            </p:nvCxnSpPr>
            <p:spPr>
              <a:xfrm rot="435795">
                <a:off x="5150226" y="2295090"/>
                <a:ext cx="30848" cy="31867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76" name="Google Shape;776;p49"/>
            <p:cNvGrpSpPr/>
            <p:nvPr/>
          </p:nvGrpSpPr>
          <p:grpSpPr>
            <a:xfrm rot="914553">
              <a:off x="5697597" y="1779305"/>
              <a:ext cx="243987" cy="629895"/>
              <a:chOff x="4971459" y="2002882"/>
              <a:chExt cx="243993" cy="629907"/>
            </a:xfrm>
          </p:grpSpPr>
          <p:cxnSp>
            <p:nvCxnSpPr>
              <p:cNvPr id="777" name="Google Shape;777;p49"/>
              <p:cNvCxnSpPr/>
              <p:nvPr/>
            </p:nvCxnSpPr>
            <p:spPr>
              <a:xfrm rot="-913078" flipH="1">
                <a:off x="4971459" y="2002882"/>
                <a:ext cx="81145" cy="313741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8" name="Google Shape;778;p49"/>
              <p:cNvCxnSpPr/>
              <p:nvPr/>
            </p:nvCxnSpPr>
            <p:spPr>
              <a:xfrm>
                <a:off x="4977253" y="2317323"/>
                <a:ext cx="192900" cy="138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9" name="Google Shape;779;p49"/>
              <p:cNvCxnSpPr/>
              <p:nvPr/>
            </p:nvCxnSpPr>
            <p:spPr>
              <a:xfrm rot="-912145" flipH="1">
                <a:off x="5129649" y="2299761"/>
                <a:ext cx="85803" cy="333028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80" name="Google Shape;780;p49"/>
          <p:cNvGrpSpPr/>
          <p:nvPr/>
        </p:nvGrpSpPr>
        <p:grpSpPr>
          <a:xfrm>
            <a:off x="1836975" y="4121626"/>
            <a:ext cx="3490100" cy="266550"/>
            <a:chOff x="1561425" y="4298500"/>
            <a:chExt cx="3490100" cy="266550"/>
          </a:xfrm>
        </p:grpSpPr>
        <p:cxnSp>
          <p:nvCxnSpPr>
            <p:cNvPr id="781" name="Google Shape;781;p49"/>
            <p:cNvCxnSpPr/>
            <p:nvPr/>
          </p:nvCxnSpPr>
          <p:spPr>
            <a:xfrm>
              <a:off x="1735925" y="4298500"/>
              <a:ext cx="3315600" cy="147000"/>
            </a:xfrm>
            <a:prstGeom prst="straightConnector1">
              <a:avLst/>
            </a:prstGeom>
            <a:noFill/>
            <a:ln w="762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2" name="Google Shape;782;p49"/>
            <p:cNvCxnSpPr/>
            <p:nvPr/>
          </p:nvCxnSpPr>
          <p:spPr>
            <a:xfrm>
              <a:off x="1561425" y="4454650"/>
              <a:ext cx="2865600" cy="110400"/>
            </a:xfrm>
            <a:prstGeom prst="straightConnector1">
              <a:avLst/>
            </a:prstGeom>
            <a:noFill/>
            <a:ln w="762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328;p30">
            <a:extLst>
              <a:ext uri="{FF2B5EF4-FFF2-40B4-BE49-F238E27FC236}">
                <a16:creationId xmlns:a16="http://schemas.microsoft.com/office/drawing/2014/main" id="{58CEEAC2-7377-2B51-609F-27117A1C84E3}"/>
              </a:ext>
            </a:extLst>
          </p:cNvPr>
          <p:cNvSpPr txBox="1"/>
          <p:nvPr/>
        </p:nvSpPr>
        <p:spPr>
          <a:xfrm>
            <a:off x="8840377" y="4897422"/>
            <a:ext cx="305078" cy="42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Be Vietnam Pro"/>
                <a:ea typeface="Be Vietnam Pro"/>
                <a:cs typeface="Be Vietnam Pro"/>
              </a:rPr>
              <a:t>14</a:t>
            </a:r>
            <a:br>
              <a:rPr lang="en" sz="800" b="1">
                <a:latin typeface="Be Vietnam Pro"/>
                <a:ea typeface="Be Vietnam Pro"/>
                <a:cs typeface="Be Vietnam Pro"/>
              </a:rPr>
            </a:br>
            <a:endParaRPr lang="en" sz="1000" b="1">
              <a:solidFill>
                <a:schemeClr val="lt2"/>
              </a:solidFill>
              <a:uFill>
                <a:noFill/>
              </a:uFill>
              <a:latin typeface="Inter Tight"/>
              <a:ea typeface="Inter Tight"/>
              <a:cs typeface="Inter T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8"/>
          <p:cNvSpPr txBox="1">
            <a:spLocks noGrp="1"/>
          </p:cNvSpPr>
          <p:nvPr>
            <p:ph type="title"/>
          </p:nvPr>
        </p:nvSpPr>
        <p:spPr>
          <a:xfrm>
            <a:off x="2207532" y="654225"/>
            <a:ext cx="4589100" cy="15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 Vietnam Pro" panose="020B0604020202020204" charset="0"/>
              </a:rPr>
              <a:t>Thanks</a:t>
            </a:r>
            <a:r>
              <a:rPr lang="en"/>
              <a:t>!</a:t>
            </a:r>
            <a:endParaRPr/>
          </a:p>
        </p:txBody>
      </p:sp>
      <p:sp>
        <p:nvSpPr>
          <p:cNvPr id="731" name="Google Shape;731;p48"/>
          <p:cNvSpPr txBox="1">
            <a:spLocks noGrp="1"/>
          </p:cNvSpPr>
          <p:nvPr>
            <p:ph type="subTitle" idx="1"/>
          </p:nvPr>
        </p:nvSpPr>
        <p:spPr>
          <a:xfrm>
            <a:off x="2360500" y="1722863"/>
            <a:ext cx="6108624" cy="12908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Be Vietnam Pro" panose="020B0604020202020204" charset="0"/>
                <a:ea typeface="Inter Tight SemiBold"/>
                <a:cs typeface="Inter Tight SemiBold"/>
                <a:sym typeface="Inter Tight SemiBold"/>
              </a:rPr>
              <a:t>Do you have any questions?</a:t>
            </a:r>
            <a:endParaRPr lang="en-US" b="1">
              <a:latin typeface="Be Vietnam Pro" panose="020B0604020202020204" charset="0"/>
            </a:endParaRPr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 lang="en"/>
          </a:p>
        </p:txBody>
      </p:sp>
      <p:grpSp>
        <p:nvGrpSpPr>
          <p:cNvPr id="743" name="Google Shape;743;p48"/>
          <p:cNvGrpSpPr/>
          <p:nvPr/>
        </p:nvGrpSpPr>
        <p:grpSpPr>
          <a:xfrm>
            <a:off x="110225" y="-84500"/>
            <a:ext cx="2698675" cy="1044150"/>
            <a:chOff x="110225" y="-84500"/>
            <a:chExt cx="2698675" cy="1044150"/>
          </a:xfrm>
        </p:grpSpPr>
        <p:sp>
          <p:nvSpPr>
            <p:cNvPr id="744" name="Google Shape;744;p48"/>
            <p:cNvSpPr/>
            <p:nvPr/>
          </p:nvSpPr>
          <p:spPr>
            <a:xfrm>
              <a:off x="560275" y="-45925"/>
              <a:ext cx="1432825" cy="330750"/>
            </a:xfrm>
            <a:custGeom>
              <a:avLst/>
              <a:gdLst/>
              <a:ahLst/>
              <a:cxnLst/>
              <a:rect l="l" t="t" r="r" b="b"/>
              <a:pathLst>
                <a:path w="57313" h="13230" extrusionOk="0">
                  <a:moveTo>
                    <a:pt x="0" y="2204"/>
                  </a:moveTo>
                  <a:cubicBezTo>
                    <a:pt x="0" y="6048"/>
                    <a:pt x="2357" y="10583"/>
                    <a:pt x="5878" y="12124"/>
                  </a:cubicBezTo>
                  <a:cubicBezTo>
                    <a:pt x="12165" y="14875"/>
                    <a:pt x="19590" y="11389"/>
                    <a:pt x="26452" y="11389"/>
                  </a:cubicBezTo>
                  <a:cubicBezTo>
                    <a:pt x="34780" y="11389"/>
                    <a:pt x="43593" y="14190"/>
                    <a:pt x="51435" y="11389"/>
                  </a:cubicBezTo>
                  <a:cubicBezTo>
                    <a:pt x="55458" y="9952"/>
                    <a:pt x="57313" y="4272"/>
                    <a:pt x="57313" y="0"/>
                  </a:cubicBezTo>
                </a:path>
              </a:pathLst>
            </a:cu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5" name="Google Shape;745;p48"/>
            <p:cNvSpPr/>
            <p:nvPr/>
          </p:nvSpPr>
          <p:spPr>
            <a:xfrm>
              <a:off x="367400" y="-84500"/>
              <a:ext cx="1993100" cy="730400"/>
            </a:xfrm>
            <a:custGeom>
              <a:avLst/>
              <a:gdLst/>
              <a:ahLst/>
              <a:cxnLst/>
              <a:rect l="l" t="t" r="r" b="b"/>
              <a:pathLst>
                <a:path w="79724" h="29216" extrusionOk="0">
                  <a:moveTo>
                    <a:pt x="0" y="3307"/>
                  </a:moveTo>
                  <a:cubicBezTo>
                    <a:pt x="0" y="11084"/>
                    <a:pt x="3138" y="21185"/>
                    <a:pt x="10287" y="24248"/>
                  </a:cubicBezTo>
                  <a:cubicBezTo>
                    <a:pt x="18618" y="27817"/>
                    <a:pt x="28627" y="22648"/>
                    <a:pt x="37474" y="24615"/>
                  </a:cubicBezTo>
                  <a:cubicBezTo>
                    <a:pt x="46955" y="26723"/>
                    <a:pt x="58007" y="31903"/>
                    <a:pt x="66498" y="27187"/>
                  </a:cubicBezTo>
                  <a:cubicBezTo>
                    <a:pt x="75308" y="22293"/>
                    <a:pt x="79724" y="10078"/>
                    <a:pt x="79724" y="0"/>
                  </a:cubicBezTo>
                </a:path>
              </a:pathLst>
            </a:cu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6" name="Google Shape;746;p48"/>
            <p:cNvSpPr/>
            <p:nvPr/>
          </p:nvSpPr>
          <p:spPr>
            <a:xfrm>
              <a:off x="110225" y="-29400"/>
              <a:ext cx="2698675" cy="989050"/>
            </a:xfrm>
            <a:custGeom>
              <a:avLst/>
              <a:gdLst/>
              <a:ahLst/>
              <a:cxnLst/>
              <a:rect l="l" t="t" r="r" b="b"/>
              <a:pathLst>
                <a:path w="107947" h="39562" extrusionOk="0">
                  <a:moveTo>
                    <a:pt x="0" y="735"/>
                  </a:moveTo>
                  <a:cubicBezTo>
                    <a:pt x="817" y="12190"/>
                    <a:pt x="3010" y="26790"/>
                    <a:pt x="12858" y="32698"/>
                  </a:cubicBezTo>
                  <a:cubicBezTo>
                    <a:pt x="20675" y="37387"/>
                    <a:pt x="31894" y="31557"/>
                    <a:pt x="40046" y="35637"/>
                  </a:cubicBezTo>
                  <a:cubicBezTo>
                    <a:pt x="52105" y="41672"/>
                    <a:pt x="67109" y="39380"/>
                    <a:pt x="80459" y="37474"/>
                  </a:cubicBezTo>
                  <a:cubicBezTo>
                    <a:pt x="88104" y="36383"/>
                    <a:pt x="95948" y="32633"/>
                    <a:pt x="101033" y="26820"/>
                  </a:cubicBezTo>
                  <a:cubicBezTo>
                    <a:pt x="106974" y="20029"/>
                    <a:pt x="111083" y="6385"/>
                    <a:pt x="104707" y="0"/>
                  </a:cubicBezTo>
                </a:path>
              </a:pathLst>
            </a:cu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D3B910-D445-9080-6D94-4D6670285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895" r="-264" b="35526"/>
          <a:stretch/>
        </p:blipFill>
        <p:spPr>
          <a:xfrm>
            <a:off x="5519987" y="3115697"/>
            <a:ext cx="2750439" cy="7291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91B6D8F-7667-21FA-20EA-A9942ACEFAFA}"/>
                  </a:ext>
                </a:extLst>
              </p14:cNvPr>
              <p14:cNvContentPartPr/>
              <p14:nvPr/>
            </p14:nvContentPartPr>
            <p14:xfrm>
              <a:off x="4015887" y="3820736"/>
              <a:ext cx="4386552" cy="313801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91B6D8F-7667-21FA-20EA-A9942ACEFA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2893" y="3757832"/>
                <a:ext cx="4512180" cy="43925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Google Shape;328;p30">
            <a:extLst>
              <a:ext uri="{FF2B5EF4-FFF2-40B4-BE49-F238E27FC236}">
                <a16:creationId xmlns:a16="http://schemas.microsoft.com/office/drawing/2014/main" id="{CB6D514D-1F9C-CE47-F75F-79BA9D4F9F27}"/>
              </a:ext>
            </a:extLst>
          </p:cNvPr>
          <p:cNvSpPr txBox="1"/>
          <p:nvPr/>
        </p:nvSpPr>
        <p:spPr>
          <a:xfrm>
            <a:off x="8840377" y="4897422"/>
            <a:ext cx="305078" cy="42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Be Vietnam Pro"/>
                <a:ea typeface="Be Vietnam Pro"/>
                <a:cs typeface="Be Vietnam Pro"/>
              </a:rPr>
              <a:t>15</a:t>
            </a:r>
            <a:br>
              <a:rPr lang="en" sz="800" b="1">
                <a:latin typeface="Be Vietnam Pro"/>
                <a:ea typeface="Be Vietnam Pro"/>
                <a:cs typeface="Be Vietnam Pro"/>
              </a:rPr>
            </a:br>
            <a:endParaRPr lang="en" sz="1000" b="1">
              <a:solidFill>
                <a:schemeClr val="lt2"/>
              </a:solidFill>
              <a:uFill>
                <a:noFill/>
              </a:uFill>
              <a:latin typeface="Inter Tight"/>
              <a:ea typeface="Inter Tight"/>
              <a:cs typeface="Inter Tight"/>
            </a:endParaRPr>
          </a:p>
        </p:txBody>
      </p:sp>
      <p:pic>
        <p:nvPicPr>
          <p:cNvPr id="1030" name="Picture 6" descr="Media Resources - Transdev United States">
            <a:extLst>
              <a:ext uri="{FF2B5EF4-FFF2-40B4-BE49-F238E27FC236}">
                <a16:creationId xmlns:a16="http://schemas.microsoft.com/office/drawing/2014/main" id="{DE6A88E9-ACB8-D27F-FE83-C970D4BBC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75" y="2703580"/>
            <a:ext cx="4254539" cy="155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0" name="Google Shape;630;p44"/>
          <p:cNvCxnSpPr>
            <a:cxnSpLocks/>
          </p:cNvCxnSpPr>
          <p:nvPr/>
        </p:nvCxnSpPr>
        <p:spPr>
          <a:xfrm>
            <a:off x="80492765" y="-3011609"/>
            <a:ext cx="4457695" cy="336032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2" name="Google Shape;632;p44"/>
          <p:cNvCxnSpPr>
            <a:cxnSpLocks/>
          </p:cNvCxnSpPr>
          <p:nvPr/>
        </p:nvCxnSpPr>
        <p:spPr>
          <a:xfrm>
            <a:off x="2671624" y="3140021"/>
            <a:ext cx="253635" cy="220669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" name="Google Shape;634;p44"/>
          <p:cNvCxnSpPr>
            <a:cxnSpLocks/>
          </p:cNvCxnSpPr>
          <p:nvPr/>
        </p:nvCxnSpPr>
        <p:spPr>
          <a:xfrm>
            <a:off x="2821461" y="3625693"/>
            <a:ext cx="3050247" cy="334834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p44"/>
          <p:cNvCxnSpPr>
            <a:cxnSpLocks/>
          </p:cNvCxnSpPr>
          <p:nvPr/>
        </p:nvCxnSpPr>
        <p:spPr>
          <a:xfrm rot="10800000">
            <a:off x="3283792" y="3470474"/>
            <a:ext cx="1820100" cy="0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C8AA967-F5C7-8605-F181-4E9D01A9B18F}"/>
              </a:ext>
            </a:extLst>
          </p:cNvPr>
          <p:cNvGrpSpPr/>
          <p:nvPr/>
        </p:nvGrpSpPr>
        <p:grpSpPr>
          <a:xfrm>
            <a:off x="2527628" y="1412642"/>
            <a:ext cx="3634495" cy="2948424"/>
            <a:chOff x="1976064" y="1439223"/>
            <a:chExt cx="3634495" cy="2948424"/>
          </a:xfrm>
        </p:grpSpPr>
        <p:sp>
          <p:nvSpPr>
            <p:cNvPr id="640" name="Google Shape;640;p44"/>
            <p:cNvSpPr txBox="1"/>
            <p:nvPr/>
          </p:nvSpPr>
          <p:spPr>
            <a:xfrm flipH="1">
              <a:off x="2500985" y="1439223"/>
              <a:ext cx="2462963" cy="3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600" b="1" err="1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rPr>
                <a:t>Presenting</a:t>
              </a:r>
              <a:r>
                <a:rPr lang="pt-PT" sz="1600" b="1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rPr>
                <a:t> </a:t>
              </a:r>
              <a:r>
                <a:rPr lang="pt-PT" sz="1600" b="1" err="1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rPr>
                <a:t>Transdev</a:t>
              </a:r>
              <a:endParaRPr lang="pt-PT" sz="16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endParaRPr>
            </a:p>
          </p:txBody>
        </p:sp>
        <p:sp>
          <p:nvSpPr>
            <p:cNvPr id="642" name="Google Shape;642;p44"/>
            <p:cNvSpPr txBox="1"/>
            <p:nvPr/>
          </p:nvSpPr>
          <p:spPr>
            <a:xfrm flipH="1">
              <a:off x="2783201" y="2090597"/>
              <a:ext cx="2417026" cy="3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600" b="1" err="1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rPr>
                <a:t>Heuristics</a:t>
              </a:r>
              <a:r>
                <a:rPr lang="pt-PT" sz="1600" b="1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rPr>
                <a:t> </a:t>
              </a:r>
              <a:r>
                <a:rPr lang="pt-PT" sz="1600" b="1" err="1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rPr>
                <a:t>Evaluation</a:t>
              </a:r>
              <a:endParaRPr lang="pt-PT" sz="16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endParaRPr>
            </a:p>
          </p:txBody>
        </p:sp>
        <p:sp>
          <p:nvSpPr>
            <p:cNvPr id="644" name="Google Shape;644;p44"/>
            <p:cNvSpPr txBox="1"/>
            <p:nvPr/>
          </p:nvSpPr>
          <p:spPr>
            <a:xfrm flipH="1">
              <a:off x="2993917" y="2741971"/>
              <a:ext cx="2616642" cy="306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600" b="1" err="1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rPr>
                <a:t>Cognitive</a:t>
              </a:r>
              <a:r>
                <a:rPr lang="pt-PT" sz="1600" b="1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rPr>
                <a:t> </a:t>
              </a:r>
              <a:r>
                <a:rPr lang="pt-PT" sz="1600" b="1" err="1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rPr>
                <a:t>Walkthrough</a:t>
              </a:r>
              <a:endParaRPr lang="pt-PT" sz="16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</a:endParaRPr>
            </a:p>
          </p:txBody>
        </p:sp>
        <p:sp>
          <p:nvSpPr>
            <p:cNvPr id="646" name="Google Shape;646;p44"/>
            <p:cNvSpPr txBox="1"/>
            <p:nvPr/>
          </p:nvSpPr>
          <p:spPr>
            <a:xfrm flipH="1">
              <a:off x="3271917" y="3380055"/>
              <a:ext cx="1074667" cy="333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600" b="1" err="1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rPr>
                <a:t>Results</a:t>
              </a:r>
              <a:endParaRPr lang="pt-PT" sz="16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endParaRPr>
            </a:p>
          </p:txBody>
        </p:sp>
        <p:sp>
          <p:nvSpPr>
            <p:cNvPr id="648" name="Google Shape;648;p44"/>
            <p:cNvSpPr txBox="1"/>
            <p:nvPr/>
          </p:nvSpPr>
          <p:spPr>
            <a:xfrm flipH="1">
              <a:off x="3484014" y="3988103"/>
              <a:ext cx="1812300" cy="3995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600" b="1" err="1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rPr>
                <a:t>Conclusions</a:t>
              </a:r>
              <a:endParaRPr lang="pt-PT" sz="16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endParaRPr>
            </a:p>
          </p:txBody>
        </p:sp>
        <p:grpSp>
          <p:nvGrpSpPr>
            <p:cNvPr id="650" name="Google Shape;650;p44"/>
            <p:cNvGrpSpPr/>
            <p:nvPr/>
          </p:nvGrpSpPr>
          <p:grpSpPr>
            <a:xfrm>
              <a:off x="2468996" y="2765233"/>
              <a:ext cx="400447" cy="374788"/>
              <a:chOff x="720000" y="1802150"/>
              <a:chExt cx="440100" cy="411900"/>
            </a:xfrm>
          </p:grpSpPr>
          <p:sp>
            <p:nvSpPr>
              <p:cNvPr id="631" name="Google Shape;631;p44"/>
              <p:cNvSpPr/>
              <p:nvPr/>
            </p:nvSpPr>
            <p:spPr>
              <a:xfrm>
                <a:off x="720000" y="1802150"/>
                <a:ext cx="440100" cy="411900"/>
              </a:xfrm>
              <a:prstGeom prst="ellipse">
                <a:avLst/>
              </a:prstGeom>
              <a:noFill/>
              <a:ln w="762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44"/>
              <p:cNvSpPr/>
              <p:nvPr/>
            </p:nvSpPr>
            <p:spPr>
              <a:xfrm>
                <a:off x="856800" y="1930100"/>
                <a:ext cx="166500" cy="156000"/>
              </a:xfrm>
              <a:prstGeom prst="ellipse">
                <a:avLst/>
              </a:prstGeom>
              <a:noFill/>
              <a:ln w="762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2" name="Google Shape;652;p44"/>
            <p:cNvGrpSpPr/>
            <p:nvPr/>
          </p:nvGrpSpPr>
          <p:grpSpPr>
            <a:xfrm>
              <a:off x="3083568" y="4000481"/>
              <a:ext cx="400447" cy="374788"/>
              <a:chOff x="720000" y="1802150"/>
              <a:chExt cx="440100" cy="411900"/>
            </a:xfrm>
          </p:grpSpPr>
          <p:sp>
            <p:nvSpPr>
              <p:cNvPr id="635" name="Google Shape;635;p44"/>
              <p:cNvSpPr/>
              <p:nvPr/>
            </p:nvSpPr>
            <p:spPr>
              <a:xfrm>
                <a:off x="720000" y="1802150"/>
                <a:ext cx="440100" cy="411900"/>
              </a:xfrm>
              <a:prstGeom prst="ellipse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4"/>
              <p:cNvSpPr/>
              <p:nvPr/>
            </p:nvSpPr>
            <p:spPr>
              <a:xfrm>
                <a:off x="856800" y="1930100"/>
                <a:ext cx="166500" cy="156000"/>
              </a:xfrm>
              <a:prstGeom prst="ellipse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4" name="Google Shape;654;p44"/>
            <p:cNvGrpSpPr/>
            <p:nvPr/>
          </p:nvGrpSpPr>
          <p:grpSpPr>
            <a:xfrm>
              <a:off x="2767007" y="3396859"/>
              <a:ext cx="400447" cy="374788"/>
              <a:chOff x="720000" y="1802150"/>
              <a:chExt cx="440100" cy="411900"/>
            </a:xfrm>
          </p:grpSpPr>
          <p:sp>
            <p:nvSpPr>
              <p:cNvPr id="633" name="Google Shape;633;p44"/>
              <p:cNvSpPr/>
              <p:nvPr/>
            </p:nvSpPr>
            <p:spPr>
              <a:xfrm>
                <a:off x="720000" y="1802150"/>
                <a:ext cx="440100" cy="411900"/>
              </a:xfrm>
              <a:prstGeom prst="ellipse">
                <a:avLst/>
              </a:prstGeom>
              <a:noFill/>
              <a:ln w="762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44"/>
              <p:cNvSpPr/>
              <p:nvPr/>
            </p:nvSpPr>
            <p:spPr>
              <a:xfrm>
                <a:off x="856800" y="1930100"/>
                <a:ext cx="166500" cy="156000"/>
              </a:xfrm>
              <a:prstGeom prst="ellipse">
                <a:avLst/>
              </a:prstGeom>
              <a:noFill/>
              <a:ln w="762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6" name="Google Shape;656;p44"/>
            <p:cNvGrpSpPr/>
            <p:nvPr/>
          </p:nvGrpSpPr>
          <p:grpSpPr>
            <a:xfrm>
              <a:off x="1976064" y="1462398"/>
              <a:ext cx="400447" cy="374788"/>
              <a:chOff x="720000" y="1802150"/>
              <a:chExt cx="440100" cy="411900"/>
            </a:xfrm>
          </p:grpSpPr>
          <p:sp>
            <p:nvSpPr>
              <p:cNvPr id="628" name="Google Shape;628;p44"/>
              <p:cNvSpPr/>
              <p:nvPr/>
            </p:nvSpPr>
            <p:spPr>
              <a:xfrm>
                <a:off x="720000" y="1802150"/>
                <a:ext cx="440100" cy="411900"/>
              </a:xfrm>
              <a:prstGeom prst="ellipse">
                <a:avLst/>
              </a:prstGeom>
              <a:noFill/>
              <a:ln w="762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44"/>
              <p:cNvSpPr/>
              <p:nvPr/>
            </p:nvSpPr>
            <p:spPr>
              <a:xfrm>
                <a:off x="856800" y="1930100"/>
                <a:ext cx="166500" cy="156000"/>
              </a:xfrm>
              <a:prstGeom prst="ellipse">
                <a:avLst/>
              </a:prstGeom>
              <a:noFill/>
              <a:ln w="762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44"/>
            <p:cNvGrpSpPr/>
            <p:nvPr/>
          </p:nvGrpSpPr>
          <p:grpSpPr>
            <a:xfrm>
              <a:off x="2195427" y="2113859"/>
              <a:ext cx="400447" cy="374788"/>
              <a:chOff x="720000" y="1802150"/>
              <a:chExt cx="440100" cy="411900"/>
            </a:xfrm>
          </p:grpSpPr>
          <p:sp>
            <p:nvSpPr>
              <p:cNvPr id="629" name="Google Shape;629;p44"/>
              <p:cNvSpPr/>
              <p:nvPr/>
            </p:nvSpPr>
            <p:spPr>
              <a:xfrm>
                <a:off x="720000" y="1802150"/>
                <a:ext cx="440100" cy="411900"/>
              </a:xfrm>
              <a:prstGeom prst="ellipse">
                <a:avLst/>
              </a:prstGeom>
              <a:noFill/>
              <a:ln w="762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44"/>
              <p:cNvSpPr/>
              <p:nvPr/>
            </p:nvSpPr>
            <p:spPr>
              <a:xfrm>
                <a:off x="856800" y="1930100"/>
                <a:ext cx="166500" cy="156000"/>
              </a:xfrm>
              <a:prstGeom prst="ellipse">
                <a:avLst/>
              </a:prstGeom>
              <a:noFill/>
              <a:ln w="762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Google Shape;324;p30">
            <a:extLst>
              <a:ext uri="{FF2B5EF4-FFF2-40B4-BE49-F238E27FC236}">
                <a16:creationId xmlns:a16="http://schemas.microsoft.com/office/drawing/2014/main" id="{2999C854-385A-11E0-6625-37CAE976EE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2076" y="445025"/>
            <a:ext cx="6860041" cy="585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</a:t>
            </a:r>
            <a:r>
              <a:rPr lang="pt-PT">
                <a:solidFill>
                  <a:srgbClr val="FF0000"/>
                </a:solidFill>
              </a:rPr>
              <a:t>Assignement</a:t>
            </a:r>
          </a:p>
        </p:txBody>
      </p:sp>
      <p:sp>
        <p:nvSpPr>
          <p:cNvPr id="26" name="Google Shape;328;p30">
            <a:extLst>
              <a:ext uri="{FF2B5EF4-FFF2-40B4-BE49-F238E27FC236}">
                <a16:creationId xmlns:a16="http://schemas.microsoft.com/office/drawing/2014/main" id="{B1C78BB6-E0A5-2FDF-03C4-6002CA37130A}"/>
              </a:ext>
            </a:extLst>
          </p:cNvPr>
          <p:cNvSpPr txBox="1"/>
          <p:nvPr/>
        </p:nvSpPr>
        <p:spPr>
          <a:xfrm>
            <a:off x="8840377" y="4816740"/>
            <a:ext cx="251290" cy="42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Be Vietnam Pro"/>
                <a:ea typeface="Be Vietnam Pro"/>
                <a:cs typeface="Be Vietnam Pro"/>
              </a:rPr>
              <a:t>2</a:t>
            </a:r>
            <a:br>
              <a:rPr lang="en" sz="800" b="1">
                <a:latin typeface="Be Vietnam Pro"/>
                <a:ea typeface="Be Vietnam Pro"/>
                <a:cs typeface="Be Vietnam Pro"/>
              </a:rPr>
            </a:br>
            <a:endParaRPr lang="en" sz="1000" b="1">
              <a:solidFill>
                <a:schemeClr val="lt2"/>
              </a:solidFill>
              <a:uFill>
                <a:noFill/>
              </a:uFill>
              <a:latin typeface="Inter Tight"/>
              <a:ea typeface="Inter Tight"/>
              <a:cs typeface="Inter T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8BB5807-F102-F505-D802-C93E1E2E52CB}"/>
              </a:ext>
            </a:extLst>
          </p:cNvPr>
          <p:cNvGrpSpPr/>
          <p:nvPr/>
        </p:nvGrpSpPr>
        <p:grpSpPr>
          <a:xfrm>
            <a:off x="951573" y="2792644"/>
            <a:ext cx="1054354" cy="954009"/>
            <a:chOff x="3922839" y="1881059"/>
            <a:chExt cx="1054354" cy="954009"/>
          </a:xfrm>
        </p:grpSpPr>
        <p:sp>
          <p:nvSpPr>
            <p:cNvPr id="357" name="Google Shape;478;p37">
              <a:extLst>
                <a:ext uri="{FF2B5EF4-FFF2-40B4-BE49-F238E27FC236}">
                  <a16:creationId xmlns:a16="http://schemas.microsoft.com/office/drawing/2014/main" id="{84146519-9638-3EC0-DB94-68EF2A2864AE}"/>
                </a:ext>
              </a:extLst>
            </p:cNvPr>
            <p:cNvSpPr/>
            <p:nvPr/>
          </p:nvSpPr>
          <p:spPr>
            <a:xfrm>
              <a:off x="3922839" y="1881059"/>
              <a:ext cx="1008300" cy="674100"/>
            </a:xfrm>
            <a:prstGeom prst="parallelogram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  <a:effectLst>
              <a:outerShdw dist="114300" dir="135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5228;p62">
              <a:extLst>
                <a:ext uri="{FF2B5EF4-FFF2-40B4-BE49-F238E27FC236}">
                  <a16:creationId xmlns:a16="http://schemas.microsoft.com/office/drawing/2014/main" id="{D5C3BE38-24DA-371F-01E5-C77B09251100}"/>
                </a:ext>
              </a:extLst>
            </p:cNvPr>
            <p:cNvSpPr/>
            <p:nvPr/>
          </p:nvSpPr>
          <p:spPr>
            <a:xfrm>
              <a:off x="4166806" y="2027780"/>
              <a:ext cx="810387" cy="807288"/>
            </a:xfrm>
            <a:custGeom>
              <a:avLst/>
              <a:gdLst/>
              <a:ahLst/>
              <a:cxnLst/>
              <a:rect l="l" t="t" r="r" b="b"/>
              <a:pathLst>
                <a:path w="12728" h="12666" extrusionOk="0">
                  <a:moveTo>
                    <a:pt x="1859" y="3308"/>
                  </a:moveTo>
                  <a:lnTo>
                    <a:pt x="1859" y="5230"/>
                  </a:lnTo>
                  <a:lnTo>
                    <a:pt x="882" y="5230"/>
                  </a:lnTo>
                  <a:lnTo>
                    <a:pt x="882" y="3308"/>
                  </a:lnTo>
                  <a:close/>
                  <a:moveTo>
                    <a:pt x="5765" y="2458"/>
                  </a:moveTo>
                  <a:cubicBezTo>
                    <a:pt x="5860" y="2458"/>
                    <a:pt x="5986" y="2584"/>
                    <a:pt x="5986" y="2710"/>
                  </a:cubicBezTo>
                  <a:lnTo>
                    <a:pt x="5986" y="5230"/>
                  </a:lnTo>
                  <a:lnTo>
                    <a:pt x="2678" y="5230"/>
                  </a:lnTo>
                  <a:lnTo>
                    <a:pt x="2678" y="2710"/>
                  </a:lnTo>
                  <a:cubicBezTo>
                    <a:pt x="2678" y="2584"/>
                    <a:pt x="2772" y="2458"/>
                    <a:pt x="2930" y="2458"/>
                  </a:cubicBezTo>
                  <a:close/>
                  <a:moveTo>
                    <a:pt x="9893" y="2458"/>
                  </a:moveTo>
                  <a:cubicBezTo>
                    <a:pt x="10019" y="2458"/>
                    <a:pt x="10113" y="2584"/>
                    <a:pt x="10113" y="2710"/>
                  </a:cubicBezTo>
                  <a:lnTo>
                    <a:pt x="10113" y="5230"/>
                  </a:lnTo>
                  <a:lnTo>
                    <a:pt x="6837" y="5230"/>
                  </a:lnTo>
                  <a:lnTo>
                    <a:pt x="6837" y="2710"/>
                  </a:lnTo>
                  <a:cubicBezTo>
                    <a:pt x="6805" y="2584"/>
                    <a:pt x="6900" y="2458"/>
                    <a:pt x="7057" y="2458"/>
                  </a:cubicBezTo>
                  <a:close/>
                  <a:moveTo>
                    <a:pt x="11940" y="3308"/>
                  </a:moveTo>
                  <a:lnTo>
                    <a:pt x="11940" y="5230"/>
                  </a:lnTo>
                  <a:lnTo>
                    <a:pt x="10964" y="5230"/>
                  </a:lnTo>
                  <a:lnTo>
                    <a:pt x="10964" y="3308"/>
                  </a:lnTo>
                  <a:close/>
                  <a:moveTo>
                    <a:pt x="7215" y="6900"/>
                  </a:moveTo>
                  <a:cubicBezTo>
                    <a:pt x="7435" y="6900"/>
                    <a:pt x="7656" y="7089"/>
                    <a:pt x="7656" y="7278"/>
                  </a:cubicBezTo>
                  <a:cubicBezTo>
                    <a:pt x="7656" y="7530"/>
                    <a:pt x="7435" y="7719"/>
                    <a:pt x="7215" y="7719"/>
                  </a:cubicBezTo>
                  <a:lnTo>
                    <a:pt x="5545" y="7719"/>
                  </a:lnTo>
                  <a:cubicBezTo>
                    <a:pt x="5324" y="7719"/>
                    <a:pt x="5135" y="7530"/>
                    <a:pt x="5135" y="7278"/>
                  </a:cubicBezTo>
                  <a:cubicBezTo>
                    <a:pt x="5135" y="7026"/>
                    <a:pt x="5324" y="6900"/>
                    <a:pt x="5545" y="6900"/>
                  </a:cubicBezTo>
                  <a:close/>
                  <a:moveTo>
                    <a:pt x="3088" y="6900"/>
                  </a:moveTo>
                  <a:cubicBezTo>
                    <a:pt x="3749" y="6900"/>
                    <a:pt x="4285" y="7436"/>
                    <a:pt x="4348" y="8097"/>
                  </a:cubicBezTo>
                  <a:cubicBezTo>
                    <a:pt x="4348" y="8790"/>
                    <a:pt x="3781" y="9326"/>
                    <a:pt x="3088" y="9326"/>
                  </a:cubicBezTo>
                  <a:cubicBezTo>
                    <a:pt x="2394" y="9326"/>
                    <a:pt x="1859" y="8790"/>
                    <a:pt x="1859" y="8097"/>
                  </a:cubicBezTo>
                  <a:cubicBezTo>
                    <a:pt x="1859" y="7436"/>
                    <a:pt x="2394" y="6900"/>
                    <a:pt x="3088" y="6900"/>
                  </a:cubicBezTo>
                  <a:close/>
                  <a:moveTo>
                    <a:pt x="7215" y="8570"/>
                  </a:moveTo>
                  <a:cubicBezTo>
                    <a:pt x="7435" y="8570"/>
                    <a:pt x="7656" y="8790"/>
                    <a:pt x="7656" y="8979"/>
                  </a:cubicBezTo>
                  <a:cubicBezTo>
                    <a:pt x="7656" y="9168"/>
                    <a:pt x="7435" y="9357"/>
                    <a:pt x="7215" y="9357"/>
                  </a:cubicBezTo>
                  <a:lnTo>
                    <a:pt x="5545" y="9357"/>
                  </a:lnTo>
                  <a:cubicBezTo>
                    <a:pt x="5324" y="9357"/>
                    <a:pt x="5135" y="9168"/>
                    <a:pt x="5135" y="8979"/>
                  </a:cubicBezTo>
                  <a:cubicBezTo>
                    <a:pt x="5135" y="8727"/>
                    <a:pt x="5324" y="8570"/>
                    <a:pt x="5545" y="8570"/>
                  </a:cubicBezTo>
                  <a:close/>
                  <a:moveTo>
                    <a:pt x="9790" y="6930"/>
                  </a:moveTo>
                  <a:cubicBezTo>
                    <a:pt x="10428" y="6930"/>
                    <a:pt x="10964" y="7456"/>
                    <a:pt x="10964" y="8160"/>
                  </a:cubicBezTo>
                  <a:cubicBezTo>
                    <a:pt x="10964" y="8822"/>
                    <a:pt x="10397" y="9357"/>
                    <a:pt x="9735" y="9357"/>
                  </a:cubicBezTo>
                  <a:cubicBezTo>
                    <a:pt x="9073" y="9357"/>
                    <a:pt x="8506" y="8822"/>
                    <a:pt x="8506" y="8160"/>
                  </a:cubicBezTo>
                  <a:cubicBezTo>
                    <a:pt x="8506" y="7467"/>
                    <a:pt x="9073" y="6931"/>
                    <a:pt x="9735" y="6931"/>
                  </a:cubicBezTo>
                  <a:cubicBezTo>
                    <a:pt x="9754" y="6931"/>
                    <a:pt x="9772" y="6930"/>
                    <a:pt x="9790" y="6930"/>
                  </a:cubicBezTo>
                  <a:close/>
                  <a:moveTo>
                    <a:pt x="3875" y="0"/>
                  </a:moveTo>
                  <a:cubicBezTo>
                    <a:pt x="2709" y="0"/>
                    <a:pt x="1827" y="946"/>
                    <a:pt x="1764" y="2080"/>
                  </a:cubicBezTo>
                  <a:lnTo>
                    <a:pt x="1764" y="2458"/>
                  </a:lnTo>
                  <a:lnTo>
                    <a:pt x="410" y="2458"/>
                  </a:lnTo>
                  <a:cubicBezTo>
                    <a:pt x="158" y="2458"/>
                    <a:pt x="0" y="2678"/>
                    <a:pt x="0" y="2899"/>
                  </a:cubicBezTo>
                  <a:lnTo>
                    <a:pt x="0" y="5671"/>
                  </a:lnTo>
                  <a:cubicBezTo>
                    <a:pt x="32" y="5860"/>
                    <a:pt x="252" y="6049"/>
                    <a:pt x="473" y="6049"/>
                  </a:cubicBezTo>
                  <a:lnTo>
                    <a:pt x="1449" y="6049"/>
                  </a:lnTo>
                  <a:cubicBezTo>
                    <a:pt x="1197" y="6427"/>
                    <a:pt x="1040" y="6837"/>
                    <a:pt x="1040" y="7278"/>
                  </a:cubicBezTo>
                  <a:lnTo>
                    <a:pt x="1040" y="9767"/>
                  </a:lnTo>
                  <a:cubicBezTo>
                    <a:pt x="1040" y="10302"/>
                    <a:pt x="1386" y="10744"/>
                    <a:pt x="1859" y="10933"/>
                  </a:cubicBezTo>
                  <a:lnTo>
                    <a:pt x="1859" y="12256"/>
                  </a:lnTo>
                  <a:cubicBezTo>
                    <a:pt x="1859" y="12476"/>
                    <a:pt x="2048" y="12665"/>
                    <a:pt x="2300" y="12665"/>
                  </a:cubicBezTo>
                  <a:lnTo>
                    <a:pt x="3938" y="12665"/>
                  </a:lnTo>
                  <a:cubicBezTo>
                    <a:pt x="4190" y="12665"/>
                    <a:pt x="4348" y="12476"/>
                    <a:pt x="4348" y="12256"/>
                  </a:cubicBezTo>
                  <a:lnTo>
                    <a:pt x="4348" y="10996"/>
                  </a:lnTo>
                  <a:lnTo>
                    <a:pt x="8475" y="10996"/>
                  </a:lnTo>
                  <a:lnTo>
                    <a:pt x="8475" y="12256"/>
                  </a:lnTo>
                  <a:cubicBezTo>
                    <a:pt x="8475" y="12476"/>
                    <a:pt x="8664" y="12665"/>
                    <a:pt x="8884" y="12665"/>
                  </a:cubicBezTo>
                  <a:lnTo>
                    <a:pt x="10523" y="12665"/>
                  </a:lnTo>
                  <a:cubicBezTo>
                    <a:pt x="10775" y="12665"/>
                    <a:pt x="10901" y="12476"/>
                    <a:pt x="10901" y="12256"/>
                  </a:cubicBezTo>
                  <a:lnTo>
                    <a:pt x="10901" y="10933"/>
                  </a:lnTo>
                  <a:cubicBezTo>
                    <a:pt x="11373" y="10775"/>
                    <a:pt x="11751" y="10302"/>
                    <a:pt x="11751" y="9767"/>
                  </a:cubicBezTo>
                  <a:lnTo>
                    <a:pt x="11751" y="7278"/>
                  </a:lnTo>
                  <a:cubicBezTo>
                    <a:pt x="11751" y="6805"/>
                    <a:pt x="11594" y="6364"/>
                    <a:pt x="11310" y="6049"/>
                  </a:cubicBezTo>
                  <a:lnTo>
                    <a:pt x="12287" y="6049"/>
                  </a:lnTo>
                  <a:cubicBezTo>
                    <a:pt x="12539" y="6049"/>
                    <a:pt x="12728" y="5860"/>
                    <a:pt x="12728" y="5671"/>
                  </a:cubicBezTo>
                  <a:lnTo>
                    <a:pt x="12728" y="2899"/>
                  </a:lnTo>
                  <a:cubicBezTo>
                    <a:pt x="12728" y="2678"/>
                    <a:pt x="12539" y="2458"/>
                    <a:pt x="12287" y="2458"/>
                  </a:cubicBezTo>
                  <a:lnTo>
                    <a:pt x="10901" y="2458"/>
                  </a:lnTo>
                  <a:lnTo>
                    <a:pt x="10901" y="2080"/>
                  </a:lnTo>
                  <a:cubicBezTo>
                    <a:pt x="10901" y="946"/>
                    <a:pt x="9987" y="32"/>
                    <a:pt x="88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9288486-C52E-943F-3452-DBD71BCBBCB8}"/>
              </a:ext>
            </a:extLst>
          </p:cNvPr>
          <p:cNvGrpSpPr/>
          <p:nvPr/>
        </p:nvGrpSpPr>
        <p:grpSpPr>
          <a:xfrm>
            <a:off x="3692320" y="2697763"/>
            <a:ext cx="1330483" cy="1048890"/>
            <a:chOff x="644483" y="1876359"/>
            <a:chExt cx="1330483" cy="1048890"/>
          </a:xfrm>
        </p:grpSpPr>
        <p:sp>
          <p:nvSpPr>
            <p:cNvPr id="356" name="Google Shape;478;p37">
              <a:extLst>
                <a:ext uri="{FF2B5EF4-FFF2-40B4-BE49-F238E27FC236}">
                  <a16:creationId xmlns:a16="http://schemas.microsoft.com/office/drawing/2014/main" id="{DCECF401-B8F1-819F-85AB-B285CA5BC7A6}"/>
                </a:ext>
              </a:extLst>
            </p:cNvPr>
            <p:cNvSpPr/>
            <p:nvPr/>
          </p:nvSpPr>
          <p:spPr>
            <a:xfrm>
              <a:off x="644483" y="1876359"/>
              <a:ext cx="1008300" cy="674100"/>
            </a:xfrm>
            <a:prstGeom prst="parallelogram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  <a:effectLst>
              <a:outerShdw dist="114300" dir="135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4113;p59">
              <a:extLst>
                <a:ext uri="{FF2B5EF4-FFF2-40B4-BE49-F238E27FC236}">
                  <a16:creationId xmlns:a16="http://schemas.microsoft.com/office/drawing/2014/main" id="{14A389C5-F053-AEB3-C6F9-5611B866313A}"/>
                </a:ext>
              </a:extLst>
            </p:cNvPr>
            <p:cNvGrpSpPr/>
            <p:nvPr/>
          </p:nvGrpSpPr>
          <p:grpSpPr>
            <a:xfrm>
              <a:off x="941199" y="2011701"/>
              <a:ext cx="1033767" cy="913548"/>
              <a:chOff x="6598259" y="2078634"/>
              <a:chExt cx="868881" cy="684240"/>
            </a:xfrm>
          </p:grpSpPr>
          <p:sp>
            <p:nvSpPr>
              <p:cNvPr id="25" name="Google Shape;4114;p59">
                <a:extLst>
                  <a:ext uri="{FF2B5EF4-FFF2-40B4-BE49-F238E27FC236}">
                    <a16:creationId xmlns:a16="http://schemas.microsoft.com/office/drawing/2014/main" id="{9782F9D8-8075-521B-574E-81C9FAD490B4}"/>
                  </a:ext>
                </a:extLst>
              </p:cNvPr>
              <p:cNvSpPr/>
              <p:nvPr/>
            </p:nvSpPr>
            <p:spPr>
              <a:xfrm>
                <a:off x="7165957" y="2159753"/>
                <a:ext cx="286185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48506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48506" y="18156"/>
                    </a:lnTo>
                    <a:lnTo>
                      <a:pt x="48506" y="1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115;p59">
                <a:extLst>
                  <a:ext uri="{FF2B5EF4-FFF2-40B4-BE49-F238E27FC236}">
                    <a16:creationId xmlns:a16="http://schemas.microsoft.com/office/drawing/2014/main" id="{5ECAA104-F350-FF4F-822A-A626F6764AF3}"/>
                  </a:ext>
                </a:extLst>
              </p:cNvPr>
              <p:cNvSpPr/>
              <p:nvPr/>
            </p:nvSpPr>
            <p:spPr>
              <a:xfrm>
                <a:off x="7085764" y="2536793"/>
                <a:ext cx="349475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59233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59233" y="18156"/>
                    </a:lnTo>
                    <a:lnTo>
                      <a:pt x="5923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116;p59">
                <a:extLst>
                  <a:ext uri="{FF2B5EF4-FFF2-40B4-BE49-F238E27FC236}">
                    <a16:creationId xmlns:a16="http://schemas.microsoft.com/office/drawing/2014/main" id="{88F66F58-ADB2-B9D4-D4FC-F132E6337F6C}"/>
                  </a:ext>
                </a:extLst>
              </p:cNvPr>
              <p:cNvSpPr/>
              <p:nvPr/>
            </p:nvSpPr>
            <p:spPr>
              <a:xfrm>
                <a:off x="6598259" y="2195183"/>
                <a:ext cx="271241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45973" h="18156" extrusionOk="0">
                    <a:moveTo>
                      <a:pt x="1" y="0"/>
                    </a:moveTo>
                    <a:lnTo>
                      <a:pt x="1" y="18156"/>
                    </a:lnTo>
                    <a:lnTo>
                      <a:pt x="45972" y="18156"/>
                    </a:lnTo>
                    <a:lnTo>
                      <a:pt x="45972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117;p59">
                <a:extLst>
                  <a:ext uri="{FF2B5EF4-FFF2-40B4-BE49-F238E27FC236}">
                    <a16:creationId xmlns:a16="http://schemas.microsoft.com/office/drawing/2014/main" id="{4F95F806-ADAF-0709-6491-71DDD033A5B1}"/>
                  </a:ext>
                </a:extLst>
              </p:cNvPr>
              <p:cNvSpPr/>
              <p:nvPr/>
            </p:nvSpPr>
            <p:spPr>
              <a:xfrm>
                <a:off x="6604064" y="2370778"/>
                <a:ext cx="358696" cy="107126"/>
              </a:xfrm>
              <a:custGeom>
                <a:avLst/>
                <a:gdLst/>
                <a:ahLst/>
                <a:cxnLst/>
                <a:rect l="l" t="t" r="r" b="b"/>
                <a:pathLst>
                  <a:path w="60796" h="18157" extrusionOk="0">
                    <a:moveTo>
                      <a:pt x="0" y="1"/>
                    </a:moveTo>
                    <a:lnTo>
                      <a:pt x="0" y="18156"/>
                    </a:lnTo>
                    <a:lnTo>
                      <a:pt x="60796" y="18156"/>
                    </a:lnTo>
                    <a:lnTo>
                      <a:pt x="60796" y="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118;p59">
                <a:extLst>
                  <a:ext uri="{FF2B5EF4-FFF2-40B4-BE49-F238E27FC236}">
                    <a16:creationId xmlns:a16="http://schemas.microsoft.com/office/drawing/2014/main" id="{114D8C17-EF35-5299-3B96-145A20043EF7}"/>
                  </a:ext>
                </a:extLst>
              </p:cNvPr>
              <p:cNvSpPr/>
              <p:nvPr/>
            </p:nvSpPr>
            <p:spPr>
              <a:xfrm>
                <a:off x="6645158" y="2545743"/>
                <a:ext cx="358696" cy="109044"/>
              </a:xfrm>
              <a:custGeom>
                <a:avLst/>
                <a:gdLst/>
                <a:ahLst/>
                <a:cxnLst/>
                <a:rect l="l" t="t" r="r" b="b"/>
                <a:pathLst>
                  <a:path w="60796" h="18482" extrusionOk="0">
                    <a:moveTo>
                      <a:pt x="1" y="0"/>
                    </a:moveTo>
                    <a:lnTo>
                      <a:pt x="1" y="18482"/>
                    </a:lnTo>
                    <a:lnTo>
                      <a:pt x="60796" y="18482"/>
                    </a:lnTo>
                    <a:lnTo>
                      <a:pt x="60796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119;p59">
                <a:extLst>
                  <a:ext uri="{FF2B5EF4-FFF2-40B4-BE49-F238E27FC236}">
                    <a16:creationId xmlns:a16="http://schemas.microsoft.com/office/drawing/2014/main" id="{A9EF06E8-75DC-9DD1-3682-661D4EB2F462}"/>
                  </a:ext>
                </a:extLst>
              </p:cNvPr>
              <p:cNvSpPr/>
              <p:nvPr/>
            </p:nvSpPr>
            <p:spPr>
              <a:xfrm>
                <a:off x="7155838" y="2352960"/>
                <a:ext cx="311302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52763" h="18156" extrusionOk="0">
                    <a:moveTo>
                      <a:pt x="0" y="0"/>
                    </a:moveTo>
                    <a:lnTo>
                      <a:pt x="0" y="18155"/>
                    </a:lnTo>
                    <a:lnTo>
                      <a:pt x="52763" y="18155"/>
                    </a:lnTo>
                    <a:lnTo>
                      <a:pt x="527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" name="Google Shape;4120;p59">
                <a:extLst>
                  <a:ext uri="{FF2B5EF4-FFF2-40B4-BE49-F238E27FC236}">
                    <a16:creationId xmlns:a16="http://schemas.microsoft.com/office/drawing/2014/main" id="{9DF53DCF-F475-5EC1-1204-CC0B68A3624A}"/>
                  </a:ext>
                </a:extLst>
              </p:cNvPr>
              <p:cNvGrpSpPr/>
              <p:nvPr/>
            </p:nvGrpSpPr>
            <p:grpSpPr>
              <a:xfrm>
                <a:off x="6808175" y="2078634"/>
                <a:ext cx="452229" cy="684240"/>
                <a:chOff x="6808175" y="2078634"/>
                <a:chExt cx="452229" cy="684240"/>
              </a:xfrm>
            </p:grpSpPr>
            <p:sp>
              <p:nvSpPr>
                <p:cNvPr id="32" name="Google Shape;4121;p59">
                  <a:extLst>
                    <a:ext uri="{FF2B5EF4-FFF2-40B4-BE49-F238E27FC236}">
                      <a16:creationId xmlns:a16="http://schemas.microsoft.com/office/drawing/2014/main" id="{7707B3CB-46E8-2814-0675-BA1A2F4B86CE}"/>
                    </a:ext>
                  </a:extLst>
                </p:cNvPr>
                <p:cNvSpPr/>
                <p:nvPr/>
              </p:nvSpPr>
              <p:spPr>
                <a:xfrm>
                  <a:off x="7165957" y="2159753"/>
                  <a:ext cx="94447" cy="107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8" h="18156" extrusionOk="0">
                      <a:moveTo>
                        <a:pt x="1" y="1"/>
                      </a:moveTo>
                      <a:lnTo>
                        <a:pt x="1" y="18156"/>
                      </a:lnTo>
                      <a:lnTo>
                        <a:pt x="16007" y="18156"/>
                      </a:lnTo>
                      <a:cubicBezTo>
                        <a:pt x="15291" y="11568"/>
                        <a:pt x="12904" y="5350"/>
                        <a:pt x="9054" y="1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4122;p59">
                  <a:extLst>
                    <a:ext uri="{FF2B5EF4-FFF2-40B4-BE49-F238E27FC236}">
                      <a16:creationId xmlns:a16="http://schemas.microsoft.com/office/drawing/2014/main" id="{28343C94-1165-69A3-F4D9-31427C39F328}"/>
                    </a:ext>
                  </a:extLst>
                </p:cNvPr>
                <p:cNvSpPr/>
                <p:nvPr/>
              </p:nvSpPr>
              <p:spPr>
                <a:xfrm>
                  <a:off x="7085764" y="2536793"/>
                  <a:ext cx="61100" cy="107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6" h="18156" extrusionOk="0">
                      <a:moveTo>
                        <a:pt x="1" y="1"/>
                      </a:moveTo>
                      <a:lnTo>
                        <a:pt x="1" y="18156"/>
                      </a:lnTo>
                      <a:lnTo>
                        <a:pt x="5804" y="18156"/>
                      </a:lnTo>
                      <a:cubicBezTo>
                        <a:pt x="5810" y="18084"/>
                        <a:pt x="5813" y="18013"/>
                        <a:pt x="5813" y="17941"/>
                      </a:cubicBezTo>
                      <a:cubicBezTo>
                        <a:pt x="5815" y="17225"/>
                        <a:pt x="5579" y="16528"/>
                        <a:pt x="5146" y="15958"/>
                      </a:cubicBezTo>
                      <a:cubicBezTo>
                        <a:pt x="5764" y="15144"/>
                        <a:pt x="5967" y="14089"/>
                        <a:pt x="5696" y="13103"/>
                      </a:cubicBezTo>
                      <a:cubicBezTo>
                        <a:pt x="6334" y="11805"/>
                        <a:pt x="6339" y="10352"/>
                        <a:pt x="6343" y="9017"/>
                      </a:cubicBezTo>
                      <a:lnTo>
                        <a:pt x="6343" y="8907"/>
                      </a:lnTo>
                      <a:cubicBezTo>
                        <a:pt x="6346" y="8040"/>
                        <a:pt x="6573" y="6922"/>
                        <a:pt x="6952" y="5914"/>
                      </a:cubicBezTo>
                      <a:cubicBezTo>
                        <a:pt x="7745" y="3797"/>
                        <a:pt x="8890" y="1817"/>
                        <a:pt x="10355" y="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4123;p59">
                  <a:extLst>
                    <a:ext uri="{FF2B5EF4-FFF2-40B4-BE49-F238E27FC236}">
                      <a16:creationId xmlns:a16="http://schemas.microsoft.com/office/drawing/2014/main" id="{9AD92E59-EE3A-A841-040E-76488517E7AB}"/>
                    </a:ext>
                  </a:extLst>
                </p:cNvPr>
                <p:cNvSpPr/>
                <p:nvPr/>
              </p:nvSpPr>
              <p:spPr>
                <a:xfrm>
                  <a:off x="6808175" y="2195183"/>
                  <a:ext cx="61325" cy="107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4" h="18156" extrusionOk="0">
                      <a:moveTo>
                        <a:pt x="3660" y="0"/>
                      </a:moveTo>
                      <a:cubicBezTo>
                        <a:pt x="1279" y="5051"/>
                        <a:pt x="19" y="10605"/>
                        <a:pt x="14" y="16353"/>
                      </a:cubicBezTo>
                      <a:cubicBezTo>
                        <a:pt x="11" y="16529"/>
                        <a:pt x="0" y="17161"/>
                        <a:pt x="51" y="18156"/>
                      </a:cubicBezTo>
                      <a:lnTo>
                        <a:pt x="10393" y="18156"/>
                      </a:lnTo>
                      <a:lnTo>
                        <a:pt x="10393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4124;p59">
                  <a:extLst>
                    <a:ext uri="{FF2B5EF4-FFF2-40B4-BE49-F238E27FC236}">
                      <a16:creationId xmlns:a16="http://schemas.microsoft.com/office/drawing/2014/main" id="{96F82B94-C07D-3F23-1B0C-69B990EA0BC3}"/>
                    </a:ext>
                  </a:extLst>
                </p:cNvPr>
                <p:cNvSpPr/>
                <p:nvPr/>
              </p:nvSpPr>
              <p:spPr>
                <a:xfrm>
                  <a:off x="6820441" y="2370778"/>
                  <a:ext cx="142320" cy="107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22" h="18157" extrusionOk="0">
                      <a:moveTo>
                        <a:pt x="0" y="1"/>
                      </a:moveTo>
                      <a:cubicBezTo>
                        <a:pt x="1532" y="5312"/>
                        <a:pt x="4200" y="11690"/>
                        <a:pt x="8823" y="18156"/>
                      </a:cubicBezTo>
                      <a:lnTo>
                        <a:pt x="24122" y="18156"/>
                      </a:lnTo>
                      <a:lnTo>
                        <a:pt x="24122" y="1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4125;p59">
                  <a:extLst>
                    <a:ext uri="{FF2B5EF4-FFF2-40B4-BE49-F238E27FC236}">
                      <a16:creationId xmlns:a16="http://schemas.microsoft.com/office/drawing/2014/main" id="{CF8B93F3-B445-68C2-C295-7D57A0D78211}"/>
                    </a:ext>
                  </a:extLst>
                </p:cNvPr>
                <p:cNvSpPr/>
                <p:nvPr/>
              </p:nvSpPr>
              <p:spPr>
                <a:xfrm>
                  <a:off x="6929774" y="2545743"/>
                  <a:ext cx="74092" cy="10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8" h="18482" extrusionOk="0">
                      <a:moveTo>
                        <a:pt x="0" y="0"/>
                      </a:moveTo>
                      <a:cubicBezTo>
                        <a:pt x="938" y="1387"/>
                        <a:pt x="1707" y="2855"/>
                        <a:pt x="2285" y="4397"/>
                      </a:cubicBezTo>
                      <a:cubicBezTo>
                        <a:pt x="2664" y="5405"/>
                        <a:pt x="2891" y="6523"/>
                        <a:pt x="2895" y="7390"/>
                      </a:cubicBezTo>
                      <a:lnTo>
                        <a:pt x="2895" y="7500"/>
                      </a:lnTo>
                      <a:cubicBezTo>
                        <a:pt x="2898" y="8835"/>
                        <a:pt x="2904" y="10288"/>
                        <a:pt x="3541" y="11586"/>
                      </a:cubicBezTo>
                      <a:cubicBezTo>
                        <a:pt x="3270" y="12572"/>
                        <a:pt x="3473" y="13627"/>
                        <a:pt x="4092" y="14441"/>
                      </a:cubicBezTo>
                      <a:cubicBezTo>
                        <a:pt x="3202" y="15613"/>
                        <a:pt x="3202" y="17235"/>
                        <a:pt x="4092" y="18407"/>
                      </a:cubicBezTo>
                      <a:cubicBezTo>
                        <a:pt x="4072" y="18431"/>
                        <a:pt x="4057" y="18457"/>
                        <a:pt x="4039" y="18482"/>
                      </a:cubicBezTo>
                      <a:lnTo>
                        <a:pt x="12558" y="18482"/>
                      </a:lnTo>
                      <a:lnTo>
                        <a:pt x="12558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4126;p59">
                  <a:extLst>
                    <a:ext uri="{FF2B5EF4-FFF2-40B4-BE49-F238E27FC236}">
                      <a16:creationId xmlns:a16="http://schemas.microsoft.com/office/drawing/2014/main" id="{2DB24012-EC3E-974A-CBE3-9E648245651F}"/>
                    </a:ext>
                  </a:extLst>
                </p:cNvPr>
                <p:cNvSpPr/>
                <p:nvPr/>
              </p:nvSpPr>
              <p:spPr>
                <a:xfrm>
                  <a:off x="7155838" y="2352960"/>
                  <a:ext cx="98377" cy="107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4" h="18156" extrusionOk="0">
                      <a:moveTo>
                        <a:pt x="0" y="0"/>
                      </a:moveTo>
                      <a:lnTo>
                        <a:pt x="0" y="18155"/>
                      </a:lnTo>
                      <a:lnTo>
                        <a:pt x="9101" y="18155"/>
                      </a:lnTo>
                      <a:cubicBezTo>
                        <a:pt x="13299" y="11475"/>
                        <a:pt x="15509" y="5056"/>
                        <a:pt x="16674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8" name="Google Shape;4127;p59">
                  <a:extLst>
                    <a:ext uri="{FF2B5EF4-FFF2-40B4-BE49-F238E27FC236}">
                      <a16:creationId xmlns:a16="http://schemas.microsoft.com/office/drawing/2014/main" id="{D2B135F1-BA98-1C63-1E1E-20F37D54689A}"/>
                    </a:ext>
                  </a:extLst>
                </p:cNvPr>
                <p:cNvGrpSpPr/>
                <p:nvPr/>
              </p:nvGrpSpPr>
              <p:grpSpPr>
                <a:xfrm>
                  <a:off x="6821586" y="2078634"/>
                  <a:ext cx="426871" cy="684240"/>
                  <a:chOff x="6821586" y="2078634"/>
                  <a:chExt cx="426871" cy="684240"/>
                </a:xfrm>
              </p:grpSpPr>
              <p:grpSp>
                <p:nvGrpSpPr>
                  <p:cNvPr id="39" name="Google Shape;4128;p59">
                    <a:extLst>
                      <a:ext uri="{FF2B5EF4-FFF2-40B4-BE49-F238E27FC236}">
                        <a16:creationId xmlns:a16="http://schemas.microsoft.com/office/drawing/2014/main" id="{69758079-F71B-5D76-D8A8-CCA27D8521BA}"/>
                      </a:ext>
                    </a:extLst>
                  </p:cNvPr>
                  <p:cNvGrpSpPr/>
                  <p:nvPr/>
                </p:nvGrpSpPr>
                <p:grpSpPr>
                  <a:xfrm>
                    <a:off x="6821586" y="2078634"/>
                    <a:ext cx="426871" cy="684240"/>
                    <a:chOff x="6821586" y="2078634"/>
                    <a:chExt cx="426871" cy="684240"/>
                  </a:xfrm>
                </p:grpSpPr>
                <p:sp>
                  <p:nvSpPr>
                    <p:cNvPr id="46" name="Google Shape;4129;p59">
                      <a:extLst>
                        <a:ext uri="{FF2B5EF4-FFF2-40B4-BE49-F238E27FC236}">
                          <a16:creationId xmlns:a16="http://schemas.microsoft.com/office/drawing/2014/main" id="{439EC3C4-6320-DCC1-3E3B-64482D792F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0036" y="2693797"/>
                      <a:ext cx="89963" cy="690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48" h="11708" extrusionOk="0">
                          <a:moveTo>
                            <a:pt x="1" y="0"/>
                          </a:moveTo>
                          <a:lnTo>
                            <a:pt x="1" y="4083"/>
                          </a:lnTo>
                          <a:cubicBezTo>
                            <a:pt x="1" y="8276"/>
                            <a:pt x="3430" y="11707"/>
                            <a:pt x="7623" y="11707"/>
                          </a:cubicBezTo>
                          <a:cubicBezTo>
                            <a:pt x="11816" y="11707"/>
                            <a:pt x="15247" y="8276"/>
                            <a:pt x="15247" y="4083"/>
                          </a:cubicBezTo>
                          <a:lnTo>
                            <a:pt x="15247" y="0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" name="Google Shape;4130;p59">
                      <a:extLst>
                        <a:ext uri="{FF2B5EF4-FFF2-40B4-BE49-F238E27FC236}">
                          <a16:creationId xmlns:a16="http://schemas.microsoft.com/office/drawing/2014/main" id="{30714CEA-CD10-F010-33C7-6BD1590C06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8649" y="2671926"/>
                      <a:ext cx="132738" cy="727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498" h="12324" extrusionOk="0">
                          <a:moveTo>
                            <a:pt x="1" y="0"/>
                          </a:moveTo>
                          <a:lnTo>
                            <a:pt x="1" y="2864"/>
                          </a:lnTo>
                          <a:cubicBezTo>
                            <a:pt x="1" y="8528"/>
                            <a:pt x="10476" y="12324"/>
                            <a:pt x="11248" y="12324"/>
                          </a:cubicBezTo>
                          <a:cubicBezTo>
                            <a:pt x="12022" y="12324"/>
                            <a:pt x="22498" y="7684"/>
                            <a:pt x="22498" y="2864"/>
                          </a:cubicBezTo>
                          <a:lnTo>
                            <a:pt x="22498" y="0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" name="Google Shape;4131;p59">
                      <a:extLst>
                        <a:ext uri="{FF2B5EF4-FFF2-40B4-BE49-F238E27FC236}">
                          <a16:creationId xmlns:a16="http://schemas.microsoft.com/office/drawing/2014/main" id="{57F06747-8142-C079-4F26-E6D9A12AEF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8649" y="2679891"/>
                      <a:ext cx="132738" cy="647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498" h="10974" extrusionOk="0">
                          <a:moveTo>
                            <a:pt x="1" y="1"/>
                          </a:moveTo>
                          <a:lnTo>
                            <a:pt x="1" y="1514"/>
                          </a:lnTo>
                          <a:cubicBezTo>
                            <a:pt x="1" y="7178"/>
                            <a:pt x="10476" y="10974"/>
                            <a:pt x="11248" y="10974"/>
                          </a:cubicBezTo>
                          <a:cubicBezTo>
                            <a:pt x="12022" y="10974"/>
                            <a:pt x="22498" y="6335"/>
                            <a:pt x="22498" y="1514"/>
                          </a:cubicBezTo>
                          <a:lnTo>
                            <a:pt x="22498" y="1"/>
                          </a:lnTo>
                          <a:cubicBezTo>
                            <a:pt x="22498" y="4821"/>
                            <a:pt x="12022" y="9459"/>
                            <a:pt x="11248" y="9459"/>
                          </a:cubicBezTo>
                          <a:cubicBezTo>
                            <a:pt x="10476" y="9459"/>
                            <a:pt x="1" y="5665"/>
                            <a:pt x="1" y="1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" name="Google Shape;4132;p59">
                      <a:extLst>
                        <a:ext uri="{FF2B5EF4-FFF2-40B4-BE49-F238E27FC236}">
                          <a16:creationId xmlns:a16="http://schemas.microsoft.com/office/drawing/2014/main" id="{27427ED8-F1F0-7B6A-78F6-312E8C2FFA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091" y="2693467"/>
                      <a:ext cx="131729" cy="1176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327" h="1994" extrusionOk="0">
                          <a:moveTo>
                            <a:pt x="52" y="1"/>
                          </a:moveTo>
                          <a:cubicBezTo>
                            <a:pt x="34" y="1"/>
                            <a:pt x="18" y="4"/>
                            <a:pt x="1" y="4"/>
                          </a:cubicBezTo>
                          <a:cubicBezTo>
                            <a:pt x="122" y="701"/>
                            <a:pt x="392" y="1367"/>
                            <a:pt x="778" y="1994"/>
                          </a:cubicBezTo>
                          <a:lnTo>
                            <a:pt x="21362" y="1994"/>
                          </a:lnTo>
                          <a:cubicBezTo>
                            <a:pt x="21834" y="1347"/>
                            <a:pt x="22173" y="680"/>
                            <a:pt x="22326" y="2"/>
                          </a:cubicBezTo>
                          <a:cubicBezTo>
                            <a:pt x="22316" y="2"/>
                            <a:pt x="22307" y="1"/>
                            <a:pt x="22297" y="1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0" name="Google Shape;4133;p59">
                      <a:extLst>
                        <a:ext uri="{FF2B5EF4-FFF2-40B4-BE49-F238E27FC236}">
                          <a16:creationId xmlns:a16="http://schemas.microsoft.com/office/drawing/2014/main" id="{14A76E88-3301-1FCB-C210-DADCC1C794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1586" y="2078634"/>
                      <a:ext cx="426871" cy="54469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351" h="92321" extrusionOk="0">
                          <a:moveTo>
                            <a:pt x="36174" y="1"/>
                          </a:moveTo>
                          <a:cubicBezTo>
                            <a:pt x="16216" y="1"/>
                            <a:pt x="37" y="16180"/>
                            <a:pt x="37" y="36140"/>
                          </a:cubicBezTo>
                          <a:cubicBezTo>
                            <a:pt x="37" y="36140"/>
                            <a:pt x="0" y="37141"/>
                            <a:pt x="140" y="38891"/>
                          </a:cubicBezTo>
                          <a:cubicBezTo>
                            <a:pt x="143" y="38928"/>
                            <a:pt x="147" y="38965"/>
                            <a:pt x="149" y="39003"/>
                          </a:cubicBezTo>
                          <a:cubicBezTo>
                            <a:pt x="164" y="39192"/>
                            <a:pt x="182" y="39386"/>
                            <a:pt x="201" y="39590"/>
                          </a:cubicBezTo>
                          <a:cubicBezTo>
                            <a:pt x="222" y="39817"/>
                            <a:pt x="246" y="40044"/>
                            <a:pt x="273" y="40271"/>
                          </a:cubicBezTo>
                          <a:cubicBezTo>
                            <a:pt x="281" y="40354"/>
                            <a:pt x="292" y="40436"/>
                            <a:pt x="301" y="40521"/>
                          </a:cubicBezTo>
                          <a:cubicBezTo>
                            <a:pt x="313" y="40621"/>
                            <a:pt x="325" y="40722"/>
                            <a:pt x="337" y="40822"/>
                          </a:cubicBezTo>
                          <a:cubicBezTo>
                            <a:pt x="1211" y="47845"/>
                            <a:pt x="4544" y="61615"/>
                            <a:pt x="17111" y="74112"/>
                          </a:cubicBezTo>
                          <a:cubicBezTo>
                            <a:pt x="19581" y="76568"/>
                            <a:pt x="21548" y="79501"/>
                            <a:pt x="22771" y="82763"/>
                          </a:cubicBezTo>
                          <a:cubicBezTo>
                            <a:pt x="23307" y="84192"/>
                            <a:pt x="23522" y="85567"/>
                            <a:pt x="23526" y="86552"/>
                          </a:cubicBezTo>
                          <a:cubicBezTo>
                            <a:pt x="23540" y="90527"/>
                            <a:pt x="23421" y="92321"/>
                            <a:pt x="36174" y="92321"/>
                          </a:cubicBezTo>
                          <a:cubicBezTo>
                            <a:pt x="48929" y="92321"/>
                            <a:pt x="48811" y="90527"/>
                            <a:pt x="48825" y="86552"/>
                          </a:cubicBezTo>
                          <a:cubicBezTo>
                            <a:pt x="48828" y="85567"/>
                            <a:pt x="49043" y="84192"/>
                            <a:pt x="49579" y="82763"/>
                          </a:cubicBezTo>
                          <a:cubicBezTo>
                            <a:pt x="50802" y="79501"/>
                            <a:pt x="52769" y="76568"/>
                            <a:pt x="55240" y="74112"/>
                          </a:cubicBezTo>
                          <a:cubicBezTo>
                            <a:pt x="67806" y="61615"/>
                            <a:pt x="71138" y="47845"/>
                            <a:pt x="72011" y="40822"/>
                          </a:cubicBezTo>
                          <a:cubicBezTo>
                            <a:pt x="72025" y="40722"/>
                            <a:pt x="72038" y="40621"/>
                            <a:pt x="72050" y="40521"/>
                          </a:cubicBezTo>
                          <a:cubicBezTo>
                            <a:pt x="72059" y="40436"/>
                            <a:pt x="72069" y="40354"/>
                            <a:pt x="72078" y="40271"/>
                          </a:cubicBezTo>
                          <a:cubicBezTo>
                            <a:pt x="72104" y="40044"/>
                            <a:pt x="72127" y="39817"/>
                            <a:pt x="72149" y="39590"/>
                          </a:cubicBezTo>
                          <a:cubicBezTo>
                            <a:pt x="72169" y="39386"/>
                            <a:pt x="72186" y="39192"/>
                            <a:pt x="72202" y="39003"/>
                          </a:cubicBezTo>
                          <a:cubicBezTo>
                            <a:pt x="72205" y="38966"/>
                            <a:pt x="72207" y="38928"/>
                            <a:pt x="72211" y="38891"/>
                          </a:cubicBezTo>
                          <a:cubicBezTo>
                            <a:pt x="72350" y="37141"/>
                            <a:pt x="72314" y="36140"/>
                            <a:pt x="72314" y="36140"/>
                          </a:cubicBezTo>
                          <a:cubicBezTo>
                            <a:pt x="72314" y="16180"/>
                            <a:pt x="56134" y="1"/>
                            <a:pt x="36174" y="1"/>
                          </a:cubicBezTo>
                          <a:close/>
                        </a:path>
                      </a:pathLst>
                    </a:custGeom>
                    <a:solidFill>
                      <a:srgbClr val="FEFEFE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" name="Google Shape;4134;p59">
                      <a:extLst>
                        <a:ext uri="{FF2B5EF4-FFF2-40B4-BE49-F238E27FC236}">
                          <a16:creationId xmlns:a16="http://schemas.microsoft.com/office/drawing/2014/main" id="{7CAC9B6C-CAE7-1589-FC04-8FC4398F6D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84514" y="2448953"/>
                      <a:ext cx="101008" cy="1644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20" h="27866" extrusionOk="0">
                          <a:moveTo>
                            <a:pt x="1" y="0"/>
                          </a:moveTo>
                          <a:lnTo>
                            <a:pt x="4920" y="27866"/>
                          </a:lnTo>
                          <a:lnTo>
                            <a:pt x="12200" y="27866"/>
                          </a:lnTo>
                          <a:lnTo>
                            <a:pt x="17120" y="0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" name="Google Shape;4135;p59">
                      <a:extLst>
                        <a:ext uri="{FF2B5EF4-FFF2-40B4-BE49-F238E27FC236}">
                          <a16:creationId xmlns:a16="http://schemas.microsoft.com/office/drawing/2014/main" id="{E4D89907-10F9-6A13-5B92-8B01D2B15C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84514" y="2448953"/>
                      <a:ext cx="101008" cy="1409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20" h="23892" extrusionOk="0">
                          <a:moveTo>
                            <a:pt x="1" y="0"/>
                          </a:moveTo>
                          <a:lnTo>
                            <a:pt x="4218" y="23891"/>
                          </a:lnTo>
                          <a:lnTo>
                            <a:pt x="12902" y="23891"/>
                          </a:lnTo>
                          <a:lnTo>
                            <a:pt x="17120" y="0"/>
                          </a:lnTo>
                          <a:close/>
                        </a:path>
                      </a:pathLst>
                    </a:custGeom>
                    <a:solidFill>
                      <a:srgbClr val="E3E9E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" name="Google Shape;4136;p59">
                      <a:extLst>
                        <a:ext uri="{FF2B5EF4-FFF2-40B4-BE49-F238E27FC236}">
                          <a16:creationId xmlns:a16="http://schemas.microsoft.com/office/drawing/2014/main" id="{4F059D53-E00A-6F98-9713-D321904154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12451" y="2607162"/>
                      <a:ext cx="45141" cy="62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651" h="1051" extrusionOk="0">
                          <a:moveTo>
                            <a:pt x="0" y="1"/>
                          </a:moveTo>
                          <a:lnTo>
                            <a:pt x="185" y="1051"/>
                          </a:lnTo>
                          <a:lnTo>
                            <a:pt x="7465" y="1051"/>
                          </a:lnTo>
                          <a:lnTo>
                            <a:pt x="7650" y="1"/>
                          </a:lnTo>
                          <a:close/>
                        </a:path>
                      </a:pathLst>
                    </a:custGeom>
                    <a:solidFill>
                      <a:srgbClr val="E3E9E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" name="Google Shape;4137;p59">
                      <a:extLst>
                        <a:ext uri="{FF2B5EF4-FFF2-40B4-BE49-F238E27FC236}">
                          <a16:creationId xmlns:a16="http://schemas.microsoft.com/office/drawing/2014/main" id="{08644013-77C1-4CA2-D000-E7ECD44E38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8649" y="2664244"/>
                      <a:ext cx="132738" cy="25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498" h="4271" extrusionOk="0">
                          <a:moveTo>
                            <a:pt x="93" y="1"/>
                          </a:moveTo>
                          <a:cubicBezTo>
                            <a:pt x="43" y="1"/>
                            <a:pt x="1" y="43"/>
                            <a:pt x="1" y="95"/>
                          </a:cubicBezTo>
                          <a:lnTo>
                            <a:pt x="1" y="4176"/>
                          </a:lnTo>
                          <a:cubicBezTo>
                            <a:pt x="1" y="4229"/>
                            <a:pt x="43" y="4270"/>
                            <a:pt x="93" y="4270"/>
                          </a:cubicBezTo>
                          <a:lnTo>
                            <a:pt x="22405" y="4270"/>
                          </a:lnTo>
                          <a:cubicBezTo>
                            <a:pt x="22456" y="4270"/>
                            <a:pt x="22498" y="4229"/>
                            <a:pt x="22498" y="4176"/>
                          </a:cubicBezTo>
                          <a:lnTo>
                            <a:pt x="22498" y="95"/>
                          </a:lnTo>
                          <a:cubicBezTo>
                            <a:pt x="22498" y="43"/>
                            <a:pt x="22456" y="1"/>
                            <a:pt x="22405" y="1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" name="Google Shape;4138;p59">
                      <a:extLst>
                        <a:ext uri="{FF2B5EF4-FFF2-40B4-BE49-F238E27FC236}">
                          <a16:creationId xmlns:a16="http://schemas.microsoft.com/office/drawing/2014/main" id="{7C76B144-FE9E-94B1-3F7F-80E76410D2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8649" y="2667389"/>
                      <a:ext cx="132738" cy="117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498" h="1996" extrusionOk="0">
                          <a:moveTo>
                            <a:pt x="22185" y="1"/>
                          </a:moveTo>
                          <a:lnTo>
                            <a:pt x="314" y="2"/>
                          </a:lnTo>
                          <a:cubicBezTo>
                            <a:pt x="113" y="247"/>
                            <a:pt x="3" y="556"/>
                            <a:pt x="1" y="874"/>
                          </a:cubicBezTo>
                          <a:lnTo>
                            <a:pt x="1" y="1880"/>
                          </a:lnTo>
                          <a:cubicBezTo>
                            <a:pt x="1" y="1915"/>
                            <a:pt x="8" y="1948"/>
                            <a:pt x="11" y="1983"/>
                          </a:cubicBezTo>
                          <a:cubicBezTo>
                            <a:pt x="48" y="1990"/>
                            <a:pt x="88" y="1994"/>
                            <a:pt x="127" y="1996"/>
                          </a:cubicBezTo>
                          <a:lnTo>
                            <a:pt x="22372" y="1996"/>
                          </a:lnTo>
                          <a:cubicBezTo>
                            <a:pt x="22410" y="1994"/>
                            <a:pt x="22449" y="1990"/>
                            <a:pt x="22487" y="1983"/>
                          </a:cubicBezTo>
                          <a:cubicBezTo>
                            <a:pt x="22491" y="1948"/>
                            <a:pt x="22498" y="1915"/>
                            <a:pt x="22498" y="1880"/>
                          </a:cubicBezTo>
                          <a:lnTo>
                            <a:pt x="22498" y="872"/>
                          </a:lnTo>
                          <a:cubicBezTo>
                            <a:pt x="22496" y="554"/>
                            <a:pt x="22386" y="247"/>
                            <a:pt x="22185" y="1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" name="Google Shape;4139;p59">
                      <a:extLst>
                        <a:ext uri="{FF2B5EF4-FFF2-40B4-BE49-F238E27FC236}">
                          <a16:creationId xmlns:a16="http://schemas.microsoft.com/office/drawing/2014/main" id="{12F6CA56-6317-A380-9C8A-0414861784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3510" y="2683549"/>
                      <a:ext cx="143022" cy="117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241" h="1996" extrusionOk="0">
                          <a:moveTo>
                            <a:pt x="46" y="1"/>
                          </a:moveTo>
                          <a:cubicBezTo>
                            <a:pt x="19" y="1"/>
                            <a:pt x="0" y="22"/>
                            <a:pt x="0" y="46"/>
                          </a:cubicBezTo>
                          <a:lnTo>
                            <a:pt x="0" y="1951"/>
                          </a:lnTo>
                          <a:cubicBezTo>
                            <a:pt x="0" y="1975"/>
                            <a:pt x="19" y="1996"/>
                            <a:pt x="46" y="1996"/>
                          </a:cubicBezTo>
                          <a:lnTo>
                            <a:pt x="24195" y="1996"/>
                          </a:lnTo>
                          <a:cubicBezTo>
                            <a:pt x="24219" y="1996"/>
                            <a:pt x="24240" y="1975"/>
                            <a:pt x="24240" y="1951"/>
                          </a:cubicBezTo>
                          <a:lnTo>
                            <a:pt x="24240" y="46"/>
                          </a:lnTo>
                          <a:cubicBezTo>
                            <a:pt x="24240" y="22"/>
                            <a:pt x="24219" y="1"/>
                            <a:pt x="24195" y="1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" name="Google Shape;4140;p59">
                      <a:extLst>
                        <a:ext uri="{FF2B5EF4-FFF2-40B4-BE49-F238E27FC236}">
                          <a16:creationId xmlns:a16="http://schemas.microsoft.com/office/drawing/2014/main" id="{A87E51C6-170B-F32B-741F-31D58BE06B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8649" y="2642639"/>
                      <a:ext cx="132738" cy="25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498" h="4271" extrusionOk="0">
                          <a:moveTo>
                            <a:pt x="93" y="1"/>
                          </a:moveTo>
                          <a:cubicBezTo>
                            <a:pt x="43" y="1"/>
                            <a:pt x="1" y="43"/>
                            <a:pt x="1" y="95"/>
                          </a:cubicBezTo>
                          <a:lnTo>
                            <a:pt x="1" y="4176"/>
                          </a:lnTo>
                          <a:cubicBezTo>
                            <a:pt x="1" y="4229"/>
                            <a:pt x="43" y="4271"/>
                            <a:pt x="93" y="4271"/>
                          </a:cubicBezTo>
                          <a:lnTo>
                            <a:pt x="22405" y="4271"/>
                          </a:lnTo>
                          <a:cubicBezTo>
                            <a:pt x="22456" y="4271"/>
                            <a:pt x="22498" y="4229"/>
                            <a:pt x="22498" y="4176"/>
                          </a:cubicBezTo>
                          <a:lnTo>
                            <a:pt x="22498" y="95"/>
                          </a:lnTo>
                          <a:cubicBezTo>
                            <a:pt x="22498" y="43"/>
                            <a:pt x="22456" y="1"/>
                            <a:pt x="22405" y="1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" name="Google Shape;4141;p59">
                      <a:extLst>
                        <a:ext uri="{FF2B5EF4-FFF2-40B4-BE49-F238E27FC236}">
                          <a16:creationId xmlns:a16="http://schemas.microsoft.com/office/drawing/2014/main" id="{98EA7E0D-3DE5-54E0-540E-46183AC4E7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8649" y="2643990"/>
                      <a:ext cx="132738" cy="117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498" h="1996" extrusionOk="0">
                          <a:moveTo>
                            <a:pt x="642" y="1"/>
                          </a:moveTo>
                          <a:cubicBezTo>
                            <a:pt x="242" y="259"/>
                            <a:pt x="1" y="701"/>
                            <a:pt x="1" y="1177"/>
                          </a:cubicBezTo>
                          <a:lnTo>
                            <a:pt x="1" y="1984"/>
                          </a:lnTo>
                          <a:cubicBezTo>
                            <a:pt x="41" y="1991"/>
                            <a:pt x="83" y="1994"/>
                            <a:pt x="127" y="1996"/>
                          </a:cubicBezTo>
                          <a:lnTo>
                            <a:pt x="22372" y="1996"/>
                          </a:lnTo>
                          <a:cubicBezTo>
                            <a:pt x="22414" y="1994"/>
                            <a:pt x="22456" y="1991"/>
                            <a:pt x="22498" y="1984"/>
                          </a:cubicBezTo>
                          <a:lnTo>
                            <a:pt x="22498" y="1177"/>
                          </a:lnTo>
                          <a:cubicBezTo>
                            <a:pt x="22496" y="701"/>
                            <a:pt x="22255" y="259"/>
                            <a:pt x="21856" y="1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9" name="Google Shape;4142;p59">
                      <a:extLst>
                        <a:ext uri="{FF2B5EF4-FFF2-40B4-BE49-F238E27FC236}">
                          <a16:creationId xmlns:a16="http://schemas.microsoft.com/office/drawing/2014/main" id="{68930E6F-5874-E345-653E-986F502734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3510" y="2660156"/>
                      <a:ext cx="143022" cy="117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241" h="1996" extrusionOk="0">
                          <a:moveTo>
                            <a:pt x="998" y="0"/>
                          </a:moveTo>
                          <a:cubicBezTo>
                            <a:pt x="447" y="2"/>
                            <a:pt x="2" y="447"/>
                            <a:pt x="0" y="998"/>
                          </a:cubicBezTo>
                          <a:cubicBezTo>
                            <a:pt x="2" y="1548"/>
                            <a:pt x="447" y="1993"/>
                            <a:pt x="998" y="1995"/>
                          </a:cubicBezTo>
                          <a:lnTo>
                            <a:pt x="23243" y="1995"/>
                          </a:lnTo>
                          <a:cubicBezTo>
                            <a:pt x="23793" y="1993"/>
                            <a:pt x="24239" y="1548"/>
                            <a:pt x="24240" y="998"/>
                          </a:cubicBezTo>
                          <a:cubicBezTo>
                            <a:pt x="24239" y="447"/>
                            <a:pt x="23793" y="2"/>
                            <a:pt x="23243" y="0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" name="Google Shape;4143;p59">
                      <a:extLst>
                        <a:ext uri="{FF2B5EF4-FFF2-40B4-BE49-F238E27FC236}">
                          <a16:creationId xmlns:a16="http://schemas.microsoft.com/office/drawing/2014/main" id="{835FA05C-7334-521D-E336-736D4D304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8649" y="2617451"/>
                      <a:ext cx="132738" cy="251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498" h="4270" extrusionOk="0">
                          <a:moveTo>
                            <a:pt x="93" y="0"/>
                          </a:moveTo>
                          <a:cubicBezTo>
                            <a:pt x="43" y="0"/>
                            <a:pt x="1" y="42"/>
                            <a:pt x="1" y="94"/>
                          </a:cubicBezTo>
                          <a:lnTo>
                            <a:pt x="1" y="4176"/>
                          </a:lnTo>
                          <a:cubicBezTo>
                            <a:pt x="1" y="4228"/>
                            <a:pt x="43" y="4270"/>
                            <a:pt x="93" y="4270"/>
                          </a:cubicBezTo>
                          <a:lnTo>
                            <a:pt x="22405" y="4270"/>
                          </a:lnTo>
                          <a:cubicBezTo>
                            <a:pt x="22456" y="4270"/>
                            <a:pt x="22498" y="4228"/>
                            <a:pt x="22498" y="4176"/>
                          </a:cubicBezTo>
                          <a:lnTo>
                            <a:pt x="22498" y="94"/>
                          </a:lnTo>
                          <a:cubicBezTo>
                            <a:pt x="22498" y="42"/>
                            <a:pt x="22456" y="0"/>
                            <a:pt x="22405" y="0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" name="Google Shape;4144;p59">
                      <a:extLst>
                        <a:ext uri="{FF2B5EF4-FFF2-40B4-BE49-F238E27FC236}">
                          <a16:creationId xmlns:a16="http://schemas.microsoft.com/office/drawing/2014/main" id="{514605F9-6FD6-41B4-2ABC-1030A45A36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8649" y="2620590"/>
                      <a:ext cx="132738" cy="117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498" h="1997" extrusionOk="0">
                          <a:moveTo>
                            <a:pt x="314" y="1"/>
                          </a:moveTo>
                          <a:cubicBezTo>
                            <a:pt x="113" y="247"/>
                            <a:pt x="3" y="555"/>
                            <a:pt x="1" y="873"/>
                          </a:cubicBezTo>
                          <a:lnTo>
                            <a:pt x="1" y="1982"/>
                          </a:lnTo>
                          <a:cubicBezTo>
                            <a:pt x="41" y="1989"/>
                            <a:pt x="83" y="1994"/>
                            <a:pt x="127" y="1996"/>
                          </a:cubicBezTo>
                          <a:lnTo>
                            <a:pt x="22372" y="1996"/>
                          </a:lnTo>
                          <a:cubicBezTo>
                            <a:pt x="22414" y="1994"/>
                            <a:pt x="22456" y="1989"/>
                            <a:pt x="22498" y="1982"/>
                          </a:cubicBezTo>
                          <a:lnTo>
                            <a:pt x="22498" y="873"/>
                          </a:lnTo>
                          <a:cubicBezTo>
                            <a:pt x="22496" y="555"/>
                            <a:pt x="22386" y="247"/>
                            <a:pt x="22185" y="1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" name="Google Shape;4145;p59">
                      <a:extLst>
                        <a:ext uri="{FF2B5EF4-FFF2-40B4-BE49-F238E27FC236}">
                          <a16:creationId xmlns:a16="http://schemas.microsoft.com/office/drawing/2014/main" id="{D1D96B78-67B9-77D6-5697-962B33095E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3510" y="2613357"/>
                      <a:ext cx="143022" cy="1176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241" h="1994" extrusionOk="0">
                          <a:moveTo>
                            <a:pt x="998" y="1"/>
                          </a:moveTo>
                          <a:cubicBezTo>
                            <a:pt x="447" y="2"/>
                            <a:pt x="2" y="448"/>
                            <a:pt x="0" y="996"/>
                          </a:cubicBezTo>
                          <a:cubicBezTo>
                            <a:pt x="2" y="1547"/>
                            <a:pt x="447" y="1992"/>
                            <a:pt x="998" y="1994"/>
                          </a:cubicBezTo>
                          <a:lnTo>
                            <a:pt x="23243" y="1994"/>
                          </a:lnTo>
                          <a:cubicBezTo>
                            <a:pt x="23793" y="1992"/>
                            <a:pt x="24239" y="1547"/>
                            <a:pt x="24240" y="996"/>
                          </a:cubicBezTo>
                          <a:cubicBezTo>
                            <a:pt x="24239" y="448"/>
                            <a:pt x="23793" y="2"/>
                            <a:pt x="23243" y="1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" name="Google Shape;4146;p59">
                      <a:extLst>
                        <a:ext uri="{FF2B5EF4-FFF2-40B4-BE49-F238E27FC236}">
                          <a16:creationId xmlns:a16="http://schemas.microsoft.com/office/drawing/2014/main" id="{AC48CD07-D5D2-E7E9-F7AD-F206D286E4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0372" y="2107302"/>
                      <a:ext cx="369293" cy="4773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592" h="80915" extrusionOk="0">
                          <a:moveTo>
                            <a:pt x="31297" y="0"/>
                          </a:moveTo>
                          <a:cubicBezTo>
                            <a:pt x="14049" y="0"/>
                            <a:pt x="16" y="14032"/>
                            <a:pt x="16" y="31281"/>
                          </a:cubicBezTo>
                          <a:lnTo>
                            <a:pt x="16" y="31387"/>
                          </a:lnTo>
                          <a:lnTo>
                            <a:pt x="13" y="31445"/>
                          </a:lnTo>
                          <a:cubicBezTo>
                            <a:pt x="11" y="31548"/>
                            <a:pt x="1" y="32341"/>
                            <a:pt x="104" y="33646"/>
                          </a:cubicBezTo>
                          <a:lnTo>
                            <a:pt x="104" y="33657"/>
                          </a:lnTo>
                          <a:lnTo>
                            <a:pt x="104" y="33667"/>
                          </a:lnTo>
                          <a:lnTo>
                            <a:pt x="105" y="33683"/>
                          </a:lnTo>
                          <a:lnTo>
                            <a:pt x="111" y="33746"/>
                          </a:lnTo>
                          <a:cubicBezTo>
                            <a:pt x="125" y="33912"/>
                            <a:pt x="139" y="34083"/>
                            <a:pt x="156" y="34265"/>
                          </a:cubicBezTo>
                          <a:cubicBezTo>
                            <a:pt x="175" y="34469"/>
                            <a:pt x="198" y="34667"/>
                            <a:pt x="219" y="34862"/>
                          </a:cubicBezTo>
                          <a:lnTo>
                            <a:pt x="245" y="35093"/>
                          </a:lnTo>
                          <a:lnTo>
                            <a:pt x="257" y="35191"/>
                          </a:lnTo>
                          <a:cubicBezTo>
                            <a:pt x="264" y="35241"/>
                            <a:pt x="270" y="35290"/>
                            <a:pt x="277" y="35341"/>
                          </a:cubicBezTo>
                          <a:lnTo>
                            <a:pt x="278" y="35353"/>
                          </a:lnTo>
                          <a:lnTo>
                            <a:pt x="278" y="35364"/>
                          </a:lnTo>
                          <a:cubicBezTo>
                            <a:pt x="1082" y="41822"/>
                            <a:pt x="4150" y="54364"/>
                            <a:pt x="15656" y="65807"/>
                          </a:cubicBezTo>
                          <a:cubicBezTo>
                            <a:pt x="18711" y="68844"/>
                            <a:pt x="20993" y="72340"/>
                            <a:pt x="22440" y="76197"/>
                          </a:cubicBezTo>
                          <a:cubicBezTo>
                            <a:pt x="22707" y="76910"/>
                            <a:pt x="22927" y="77638"/>
                            <a:pt x="23098" y="78379"/>
                          </a:cubicBezTo>
                          <a:cubicBezTo>
                            <a:pt x="23441" y="79855"/>
                            <a:pt x="24733" y="80914"/>
                            <a:pt x="26250" y="80914"/>
                          </a:cubicBezTo>
                          <a:lnTo>
                            <a:pt x="36339" y="80914"/>
                          </a:lnTo>
                          <a:cubicBezTo>
                            <a:pt x="37855" y="80914"/>
                            <a:pt x="39148" y="79855"/>
                            <a:pt x="39491" y="78379"/>
                          </a:cubicBezTo>
                          <a:cubicBezTo>
                            <a:pt x="39662" y="77638"/>
                            <a:pt x="39882" y="76910"/>
                            <a:pt x="40149" y="76197"/>
                          </a:cubicBezTo>
                          <a:cubicBezTo>
                            <a:pt x="41596" y="72340"/>
                            <a:pt x="43879" y="68844"/>
                            <a:pt x="46933" y="65807"/>
                          </a:cubicBezTo>
                          <a:cubicBezTo>
                            <a:pt x="58441" y="54364"/>
                            <a:pt x="61509" y="41822"/>
                            <a:pt x="62312" y="35364"/>
                          </a:cubicBezTo>
                          <a:lnTo>
                            <a:pt x="62314" y="35351"/>
                          </a:lnTo>
                          <a:lnTo>
                            <a:pt x="62314" y="35341"/>
                          </a:lnTo>
                          <a:cubicBezTo>
                            <a:pt x="62321" y="35290"/>
                            <a:pt x="62326" y="35240"/>
                            <a:pt x="62333" y="35191"/>
                          </a:cubicBezTo>
                          <a:lnTo>
                            <a:pt x="62346" y="35091"/>
                          </a:lnTo>
                          <a:lnTo>
                            <a:pt x="62370" y="34871"/>
                          </a:lnTo>
                          <a:cubicBezTo>
                            <a:pt x="62393" y="34667"/>
                            <a:pt x="62414" y="34469"/>
                            <a:pt x="62433" y="34272"/>
                          </a:cubicBezTo>
                          <a:cubicBezTo>
                            <a:pt x="62452" y="34083"/>
                            <a:pt x="62466" y="33912"/>
                            <a:pt x="62480" y="33746"/>
                          </a:cubicBezTo>
                          <a:lnTo>
                            <a:pt x="62485" y="33681"/>
                          </a:lnTo>
                          <a:lnTo>
                            <a:pt x="62487" y="33662"/>
                          </a:lnTo>
                          <a:cubicBezTo>
                            <a:pt x="62592" y="32338"/>
                            <a:pt x="62581" y="31543"/>
                            <a:pt x="62580" y="31443"/>
                          </a:cubicBezTo>
                          <a:lnTo>
                            <a:pt x="62574" y="31345"/>
                          </a:lnTo>
                          <a:lnTo>
                            <a:pt x="62576" y="31281"/>
                          </a:lnTo>
                          <a:cubicBezTo>
                            <a:pt x="62576" y="14032"/>
                            <a:pt x="48544" y="0"/>
                            <a:pt x="31297" y="0"/>
                          </a:cubicBezTo>
                          <a:close/>
                        </a:path>
                      </a:pathLst>
                    </a:custGeom>
                    <a:solidFill>
                      <a:srgbClr val="F3F5F7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0" name="Google Shape;4147;p59">
                      <a:extLst>
                        <a:ext uri="{FF2B5EF4-FFF2-40B4-BE49-F238E27FC236}">
                          <a16:creationId xmlns:a16="http://schemas.microsoft.com/office/drawing/2014/main" id="{CB2ECB3A-D2D2-A1BC-2E06-2AF250D77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3510" y="2636756"/>
                      <a:ext cx="143022" cy="117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241" h="1996" extrusionOk="0">
                          <a:moveTo>
                            <a:pt x="998" y="0"/>
                          </a:moveTo>
                          <a:cubicBezTo>
                            <a:pt x="447" y="2"/>
                            <a:pt x="2" y="448"/>
                            <a:pt x="0" y="998"/>
                          </a:cubicBezTo>
                          <a:cubicBezTo>
                            <a:pt x="2" y="1548"/>
                            <a:pt x="447" y="1994"/>
                            <a:pt x="998" y="1995"/>
                          </a:cubicBezTo>
                          <a:lnTo>
                            <a:pt x="23243" y="1995"/>
                          </a:lnTo>
                          <a:cubicBezTo>
                            <a:pt x="23793" y="1994"/>
                            <a:pt x="24239" y="1548"/>
                            <a:pt x="24240" y="998"/>
                          </a:cubicBezTo>
                          <a:cubicBezTo>
                            <a:pt x="24239" y="448"/>
                            <a:pt x="23793" y="2"/>
                            <a:pt x="23243" y="0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0" name="Google Shape;4148;p59">
                    <a:extLst>
                      <a:ext uri="{FF2B5EF4-FFF2-40B4-BE49-F238E27FC236}">
                        <a16:creationId xmlns:a16="http://schemas.microsoft.com/office/drawing/2014/main" id="{2D49FBB5-A9A9-9985-EEE3-B3398E31CA03}"/>
                      </a:ext>
                    </a:extLst>
                  </p:cNvPr>
                  <p:cNvSpPr/>
                  <p:nvPr/>
                </p:nvSpPr>
                <p:spPr>
                  <a:xfrm>
                    <a:off x="7046588" y="2275942"/>
                    <a:ext cx="173076" cy="1138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35" h="19304" extrusionOk="0">
                        <a:moveTo>
                          <a:pt x="0" y="0"/>
                        </a:moveTo>
                        <a:lnTo>
                          <a:pt x="0" y="19303"/>
                        </a:lnTo>
                        <a:lnTo>
                          <a:pt x="25725" y="19303"/>
                        </a:lnTo>
                        <a:cubicBezTo>
                          <a:pt x="27782" y="14272"/>
                          <a:pt x="28673" y="9841"/>
                          <a:pt x="29054" y="6781"/>
                        </a:cubicBezTo>
                        <a:lnTo>
                          <a:pt x="29055" y="6770"/>
                        </a:lnTo>
                        <a:lnTo>
                          <a:pt x="29057" y="6758"/>
                        </a:lnTo>
                        <a:cubicBezTo>
                          <a:pt x="29064" y="6707"/>
                          <a:pt x="29069" y="6657"/>
                          <a:pt x="29075" y="6608"/>
                        </a:cubicBezTo>
                        <a:lnTo>
                          <a:pt x="29087" y="6508"/>
                        </a:lnTo>
                        <a:lnTo>
                          <a:pt x="29113" y="6288"/>
                        </a:lnTo>
                        <a:cubicBezTo>
                          <a:pt x="29136" y="6084"/>
                          <a:pt x="29157" y="5886"/>
                          <a:pt x="29176" y="5689"/>
                        </a:cubicBezTo>
                        <a:cubicBezTo>
                          <a:pt x="29193" y="5500"/>
                          <a:pt x="29209" y="5329"/>
                          <a:pt x="29221" y="5163"/>
                        </a:cubicBezTo>
                        <a:lnTo>
                          <a:pt x="29227" y="5098"/>
                        </a:lnTo>
                        <a:lnTo>
                          <a:pt x="29228" y="5079"/>
                        </a:lnTo>
                        <a:cubicBezTo>
                          <a:pt x="29335" y="3755"/>
                          <a:pt x="29323" y="2960"/>
                          <a:pt x="29321" y="2860"/>
                        </a:cubicBezTo>
                        <a:lnTo>
                          <a:pt x="29316" y="2762"/>
                        </a:lnTo>
                        <a:lnTo>
                          <a:pt x="29317" y="2698"/>
                        </a:lnTo>
                        <a:cubicBezTo>
                          <a:pt x="29317" y="1789"/>
                          <a:pt x="29277" y="890"/>
                          <a:pt x="29200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49;p59">
                    <a:extLst>
                      <a:ext uri="{FF2B5EF4-FFF2-40B4-BE49-F238E27FC236}">
                        <a16:creationId xmlns:a16="http://schemas.microsoft.com/office/drawing/2014/main" id="{E53ECFB9-D236-661C-3894-92591C099F32}"/>
                      </a:ext>
                    </a:extLst>
                  </p:cNvPr>
                  <p:cNvSpPr/>
                  <p:nvPr/>
                </p:nvSpPr>
                <p:spPr>
                  <a:xfrm>
                    <a:off x="7046588" y="2107680"/>
                    <a:ext cx="168811" cy="145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12" h="24598" extrusionOk="0">
                        <a:moveTo>
                          <a:pt x="0" y="1"/>
                        </a:moveTo>
                        <a:lnTo>
                          <a:pt x="0" y="24597"/>
                        </a:lnTo>
                        <a:lnTo>
                          <a:pt x="28612" y="24597"/>
                        </a:lnTo>
                        <a:cubicBezTo>
                          <a:pt x="25701" y="11138"/>
                          <a:pt x="14102" y="876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150;p59">
                    <a:extLst>
                      <a:ext uri="{FF2B5EF4-FFF2-40B4-BE49-F238E27FC236}">
                        <a16:creationId xmlns:a16="http://schemas.microsoft.com/office/drawing/2014/main" id="{B7FBA588-D9FC-244C-C8CC-34FC517DB461}"/>
                      </a:ext>
                    </a:extLst>
                  </p:cNvPr>
                  <p:cNvSpPr/>
                  <p:nvPr/>
                </p:nvSpPr>
                <p:spPr>
                  <a:xfrm>
                    <a:off x="6850372" y="2275942"/>
                    <a:ext cx="173082" cy="1138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36" h="19304" extrusionOk="0">
                        <a:moveTo>
                          <a:pt x="133" y="0"/>
                        </a:moveTo>
                        <a:cubicBezTo>
                          <a:pt x="58" y="890"/>
                          <a:pt x="16" y="1789"/>
                          <a:pt x="16" y="2698"/>
                        </a:cubicBezTo>
                        <a:lnTo>
                          <a:pt x="16" y="2804"/>
                        </a:lnTo>
                        <a:lnTo>
                          <a:pt x="13" y="2862"/>
                        </a:lnTo>
                        <a:cubicBezTo>
                          <a:pt x="11" y="2965"/>
                          <a:pt x="1" y="3758"/>
                          <a:pt x="104" y="5065"/>
                        </a:cubicBezTo>
                        <a:lnTo>
                          <a:pt x="104" y="5075"/>
                        </a:lnTo>
                        <a:lnTo>
                          <a:pt x="104" y="5086"/>
                        </a:lnTo>
                        <a:lnTo>
                          <a:pt x="105" y="5100"/>
                        </a:lnTo>
                        <a:lnTo>
                          <a:pt x="111" y="5163"/>
                        </a:lnTo>
                        <a:cubicBezTo>
                          <a:pt x="125" y="5329"/>
                          <a:pt x="139" y="5500"/>
                          <a:pt x="156" y="5682"/>
                        </a:cubicBezTo>
                        <a:cubicBezTo>
                          <a:pt x="175" y="5886"/>
                          <a:pt x="198" y="6084"/>
                          <a:pt x="219" y="6279"/>
                        </a:cubicBezTo>
                        <a:lnTo>
                          <a:pt x="245" y="6510"/>
                        </a:lnTo>
                        <a:lnTo>
                          <a:pt x="257" y="6608"/>
                        </a:lnTo>
                        <a:cubicBezTo>
                          <a:pt x="264" y="6658"/>
                          <a:pt x="270" y="6709"/>
                          <a:pt x="277" y="6758"/>
                        </a:cubicBezTo>
                        <a:lnTo>
                          <a:pt x="278" y="6770"/>
                        </a:lnTo>
                        <a:lnTo>
                          <a:pt x="278" y="6781"/>
                        </a:lnTo>
                        <a:cubicBezTo>
                          <a:pt x="661" y="9843"/>
                          <a:pt x="1552" y="14272"/>
                          <a:pt x="3608" y="19303"/>
                        </a:cubicBezTo>
                        <a:lnTo>
                          <a:pt x="29333" y="19303"/>
                        </a:lnTo>
                        <a:lnTo>
                          <a:pt x="29335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151;p59">
                    <a:extLst>
                      <a:ext uri="{FF2B5EF4-FFF2-40B4-BE49-F238E27FC236}">
                        <a16:creationId xmlns:a16="http://schemas.microsoft.com/office/drawing/2014/main" id="{9170FEA4-6CC0-C0E6-29B2-D0C749DE1FF7}"/>
                      </a:ext>
                    </a:extLst>
                  </p:cNvPr>
                  <p:cNvSpPr/>
                  <p:nvPr/>
                </p:nvSpPr>
                <p:spPr>
                  <a:xfrm>
                    <a:off x="6882243" y="2412957"/>
                    <a:ext cx="141211" cy="1717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4" h="29109" extrusionOk="0">
                        <a:moveTo>
                          <a:pt x="0" y="1"/>
                        </a:moveTo>
                        <a:cubicBezTo>
                          <a:pt x="2303" y="4529"/>
                          <a:pt x="5584" y="9356"/>
                          <a:pt x="10256" y="14001"/>
                        </a:cubicBezTo>
                        <a:cubicBezTo>
                          <a:pt x="13309" y="17038"/>
                          <a:pt x="15593" y="20534"/>
                          <a:pt x="17039" y="24391"/>
                        </a:cubicBezTo>
                        <a:cubicBezTo>
                          <a:pt x="17307" y="25104"/>
                          <a:pt x="17527" y="25832"/>
                          <a:pt x="17698" y="26573"/>
                        </a:cubicBezTo>
                        <a:cubicBezTo>
                          <a:pt x="18040" y="28049"/>
                          <a:pt x="19333" y="29108"/>
                          <a:pt x="20850" y="29108"/>
                        </a:cubicBezTo>
                        <a:lnTo>
                          <a:pt x="23933" y="29108"/>
                        </a:lnTo>
                        <a:lnTo>
                          <a:pt x="23933" y="1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4152;p59">
                    <a:extLst>
                      <a:ext uri="{FF2B5EF4-FFF2-40B4-BE49-F238E27FC236}">
                        <a16:creationId xmlns:a16="http://schemas.microsoft.com/office/drawing/2014/main" id="{F69BA3A6-8FEC-3CCC-3D6A-65410C905B12}"/>
                      </a:ext>
                    </a:extLst>
                  </p:cNvPr>
                  <p:cNvSpPr/>
                  <p:nvPr/>
                </p:nvSpPr>
                <p:spPr>
                  <a:xfrm>
                    <a:off x="6854637" y="2107680"/>
                    <a:ext cx="168817" cy="145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13" h="24598" extrusionOk="0">
                        <a:moveTo>
                          <a:pt x="28612" y="1"/>
                        </a:moveTo>
                        <a:cubicBezTo>
                          <a:pt x="14512" y="876"/>
                          <a:pt x="2911" y="11138"/>
                          <a:pt x="1" y="24597"/>
                        </a:cubicBezTo>
                        <a:lnTo>
                          <a:pt x="28612" y="24597"/>
                        </a:lnTo>
                        <a:lnTo>
                          <a:pt x="28612" y="1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4153;p59">
                    <a:extLst>
                      <a:ext uri="{FF2B5EF4-FFF2-40B4-BE49-F238E27FC236}">
                        <a16:creationId xmlns:a16="http://schemas.microsoft.com/office/drawing/2014/main" id="{E967E0F6-0472-CEC3-3314-B7DDDE7BE892}"/>
                      </a:ext>
                    </a:extLst>
                  </p:cNvPr>
                  <p:cNvSpPr/>
                  <p:nvPr/>
                </p:nvSpPr>
                <p:spPr>
                  <a:xfrm>
                    <a:off x="7046588" y="2412957"/>
                    <a:ext cx="141205" cy="1717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3" h="29109" extrusionOk="0">
                        <a:moveTo>
                          <a:pt x="0" y="1"/>
                        </a:moveTo>
                        <a:lnTo>
                          <a:pt x="0" y="29108"/>
                        </a:lnTo>
                        <a:lnTo>
                          <a:pt x="3084" y="29108"/>
                        </a:lnTo>
                        <a:cubicBezTo>
                          <a:pt x="4600" y="29108"/>
                          <a:pt x="5893" y="28049"/>
                          <a:pt x="6235" y="26573"/>
                        </a:cubicBezTo>
                        <a:cubicBezTo>
                          <a:pt x="6407" y="25832"/>
                          <a:pt x="6627" y="25104"/>
                          <a:pt x="6894" y="24391"/>
                        </a:cubicBezTo>
                        <a:cubicBezTo>
                          <a:pt x="8341" y="20534"/>
                          <a:pt x="10622" y="17038"/>
                          <a:pt x="13678" y="14001"/>
                        </a:cubicBezTo>
                        <a:cubicBezTo>
                          <a:pt x="18349" y="9356"/>
                          <a:pt x="21630" y="4529"/>
                          <a:pt x="23933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330" name="CaixaDeTexto 329">
            <a:extLst>
              <a:ext uri="{FF2B5EF4-FFF2-40B4-BE49-F238E27FC236}">
                <a16:creationId xmlns:a16="http://schemas.microsoft.com/office/drawing/2014/main" id="{5D070D59-5338-68CE-1472-6C64584B49FA}"/>
              </a:ext>
            </a:extLst>
          </p:cNvPr>
          <p:cNvSpPr txBox="1"/>
          <p:nvPr/>
        </p:nvSpPr>
        <p:spPr>
          <a:xfrm>
            <a:off x="3666666" y="3894657"/>
            <a:ext cx="168387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b="1" err="1">
                <a:latin typeface="Be Vietnam Pro" panose="020B0604020202020204" charset="0"/>
                <a:ea typeface="Inter Tight"/>
                <a:cs typeface="Inter Tight"/>
              </a:rPr>
              <a:t>Why</a:t>
            </a:r>
            <a:r>
              <a:rPr lang="pt-PT" b="1">
                <a:latin typeface="Be Vietnam Pro" panose="020B0604020202020204" charset="0"/>
                <a:ea typeface="Inter Tight"/>
                <a:cs typeface="Inter Tight"/>
              </a:rPr>
              <a:t> </a:t>
            </a:r>
            <a:r>
              <a:rPr lang="pt-PT" b="1" err="1">
                <a:latin typeface="Be Vietnam Pro" panose="020B0604020202020204" charset="0"/>
                <a:ea typeface="Inter Tight"/>
                <a:cs typeface="Inter Tight"/>
              </a:rPr>
              <a:t>Transdev</a:t>
            </a:r>
            <a:r>
              <a:rPr lang="pt-PT" b="1">
                <a:latin typeface="Be Vietnam Pro" panose="020B0604020202020204" charset="0"/>
                <a:ea typeface="Inter Tight"/>
                <a:cs typeface="Inter Tight"/>
              </a:rPr>
              <a:t>?</a:t>
            </a:r>
            <a:endParaRPr lang="pt-PT" b="1">
              <a:latin typeface="Be Vietnam Pro" panose="020B0604020202020204" charset="0"/>
              <a:ea typeface="Inter Tight" panose="020B0604020202020204" charset="0"/>
              <a:cs typeface="Inter Tight" panose="020B060402020202020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83AE49-5B87-6EBD-25EE-114A589CD4DA}"/>
              </a:ext>
            </a:extLst>
          </p:cNvPr>
          <p:cNvGrpSpPr/>
          <p:nvPr/>
        </p:nvGrpSpPr>
        <p:grpSpPr>
          <a:xfrm>
            <a:off x="6681431" y="2715310"/>
            <a:ext cx="1108919" cy="941156"/>
            <a:chOff x="7279088" y="1877714"/>
            <a:chExt cx="1108919" cy="941156"/>
          </a:xfrm>
        </p:grpSpPr>
        <p:sp>
          <p:nvSpPr>
            <p:cNvPr id="358" name="Google Shape;478;p37">
              <a:extLst>
                <a:ext uri="{FF2B5EF4-FFF2-40B4-BE49-F238E27FC236}">
                  <a16:creationId xmlns:a16="http://schemas.microsoft.com/office/drawing/2014/main" id="{5C640438-75FB-4ABF-06E5-EC8AD422DDD2}"/>
                </a:ext>
              </a:extLst>
            </p:cNvPr>
            <p:cNvSpPr/>
            <p:nvPr/>
          </p:nvSpPr>
          <p:spPr>
            <a:xfrm>
              <a:off x="7331353" y="1877714"/>
              <a:ext cx="1008300" cy="674100"/>
            </a:xfrm>
            <a:prstGeom prst="parallelogram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  <a:effectLst>
              <a:outerShdw dist="114300" dir="135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1" name="Google Shape;6136;p64">
              <a:extLst>
                <a:ext uri="{FF2B5EF4-FFF2-40B4-BE49-F238E27FC236}">
                  <a16:creationId xmlns:a16="http://schemas.microsoft.com/office/drawing/2014/main" id="{06BA6996-FC7A-7FA7-ABC1-F2F4EBE12505}"/>
                </a:ext>
              </a:extLst>
            </p:cNvPr>
            <p:cNvGrpSpPr/>
            <p:nvPr/>
          </p:nvGrpSpPr>
          <p:grpSpPr>
            <a:xfrm>
              <a:off x="7279088" y="1983512"/>
              <a:ext cx="1108919" cy="835358"/>
              <a:chOff x="-33646250" y="3586425"/>
              <a:chExt cx="293000" cy="29222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332" name="Google Shape;6137;p64">
                <a:extLst>
                  <a:ext uri="{FF2B5EF4-FFF2-40B4-BE49-F238E27FC236}">
                    <a16:creationId xmlns:a16="http://schemas.microsoft.com/office/drawing/2014/main" id="{C84D8720-1D76-E7CD-5E61-3A9EA04B629E}"/>
                  </a:ext>
                </a:extLst>
              </p:cNvPr>
              <p:cNvSpPr/>
              <p:nvPr/>
            </p:nvSpPr>
            <p:spPr>
              <a:xfrm>
                <a:off x="-33646250" y="3739225"/>
                <a:ext cx="141775" cy="139425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577" extrusionOk="0">
                    <a:moveTo>
                      <a:pt x="4190" y="1"/>
                    </a:moveTo>
                    <a:cubicBezTo>
                      <a:pt x="4001" y="316"/>
                      <a:pt x="3970" y="725"/>
                      <a:pt x="4127" y="1040"/>
                    </a:cubicBezTo>
                    <a:lnTo>
                      <a:pt x="3497" y="1670"/>
                    </a:lnTo>
                    <a:cubicBezTo>
                      <a:pt x="3345" y="1589"/>
                      <a:pt x="3194" y="1550"/>
                      <a:pt x="3047" y="1550"/>
                    </a:cubicBezTo>
                    <a:cubicBezTo>
                      <a:pt x="2797" y="1550"/>
                      <a:pt x="2561" y="1661"/>
                      <a:pt x="2363" y="1859"/>
                    </a:cubicBezTo>
                    <a:lnTo>
                      <a:pt x="378" y="3813"/>
                    </a:lnTo>
                    <a:cubicBezTo>
                      <a:pt x="0" y="4222"/>
                      <a:pt x="0" y="4884"/>
                      <a:pt x="378" y="5293"/>
                    </a:cubicBezTo>
                    <a:cubicBezTo>
                      <a:pt x="583" y="5482"/>
                      <a:pt x="851" y="5577"/>
                      <a:pt x="1115" y="5577"/>
                    </a:cubicBezTo>
                    <a:cubicBezTo>
                      <a:pt x="1378" y="5577"/>
                      <a:pt x="1638" y="5482"/>
                      <a:pt x="1827" y="5293"/>
                    </a:cubicBezTo>
                    <a:lnTo>
                      <a:pt x="3812" y="3309"/>
                    </a:lnTo>
                    <a:cubicBezTo>
                      <a:pt x="4096" y="3025"/>
                      <a:pt x="4190" y="2553"/>
                      <a:pt x="4001" y="2143"/>
                    </a:cubicBezTo>
                    <a:lnTo>
                      <a:pt x="4631" y="1513"/>
                    </a:lnTo>
                    <a:cubicBezTo>
                      <a:pt x="4789" y="1576"/>
                      <a:pt x="4915" y="1607"/>
                      <a:pt x="5072" y="1607"/>
                    </a:cubicBezTo>
                    <a:cubicBezTo>
                      <a:pt x="5261" y="1607"/>
                      <a:pt x="5450" y="1544"/>
                      <a:pt x="5671" y="1418"/>
                    </a:cubicBezTo>
                    <a:cubicBezTo>
                      <a:pt x="5041" y="1040"/>
                      <a:pt x="4568" y="568"/>
                      <a:pt x="4190" y="1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  <a:lumOff val="25000"/>
                </a:schemeClr>
              </a:solidFill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6138;p64">
                <a:extLst>
                  <a:ext uri="{FF2B5EF4-FFF2-40B4-BE49-F238E27FC236}">
                    <a16:creationId xmlns:a16="http://schemas.microsoft.com/office/drawing/2014/main" id="{E994C86C-A6E9-5DF8-7226-2BDC603AA33B}"/>
                  </a:ext>
                </a:extLst>
              </p:cNvPr>
              <p:cNvSpPr/>
              <p:nvPr/>
            </p:nvSpPr>
            <p:spPr>
              <a:xfrm>
                <a:off x="-33541500" y="3586425"/>
                <a:ext cx="188250" cy="187475"/>
              </a:xfrm>
              <a:custGeom>
                <a:avLst/>
                <a:gdLst/>
                <a:ahLst/>
                <a:cxnLst/>
                <a:rect l="l" t="t" r="r" b="b"/>
                <a:pathLst>
                  <a:path w="7530" h="7499" extrusionOk="0">
                    <a:moveTo>
                      <a:pt x="3718" y="1387"/>
                    </a:moveTo>
                    <a:cubicBezTo>
                      <a:pt x="4253" y="1387"/>
                      <a:pt x="4726" y="1859"/>
                      <a:pt x="4726" y="2427"/>
                    </a:cubicBezTo>
                    <a:cubicBezTo>
                      <a:pt x="4789" y="2805"/>
                      <a:pt x="4505" y="3214"/>
                      <a:pt x="4096" y="3372"/>
                    </a:cubicBezTo>
                    <a:lnTo>
                      <a:pt x="4096" y="3750"/>
                    </a:lnTo>
                    <a:cubicBezTo>
                      <a:pt x="4096" y="3939"/>
                      <a:pt x="3938" y="4096"/>
                      <a:pt x="3749" y="4096"/>
                    </a:cubicBezTo>
                    <a:cubicBezTo>
                      <a:pt x="3560" y="4096"/>
                      <a:pt x="3403" y="3939"/>
                      <a:pt x="3403" y="3750"/>
                    </a:cubicBezTo>
                    <a:lnTo>
                      <a:pt x="3403" y="3372"/>
                    </a:lnTo>
                    <a:cubicBezTo>
                      <a:pt x="3403" y="3088"/>
                      <a:pt x="3592" y="2805"/>
                      <a:pt x="3875" y="2742"/>
                    </a:cubicBezTo>
                    <a:cubicBezTo>
                      <a:pt x="4001" y="2679"/>
                      <a:pt x="4096" y="2521"/>
                      <a:pt x="4096" y="2427"/>
                    </a:cubicBezTo>
                    <a:cubicBezTo>
                      <a:pt x="4096" y="2206"/>
                      <a:pt x="3938" y="2049"/>
                      <a:pt x="3749" y="2049"/>
                    </a:cubicBezTo>
                    <a:cubicBezTo>
                      <a:pt x="3560" y="2049"/>
                      <a:pt x="3403" y="2206"/>
                      <a:pt x="3403" y="2427"/>
                    </a:cubicBezTo>
                    <a:cubicBezTo>
                      <a:pt x="3403" y="2616"/>
                      <a:pt x="3245" y="2773"/>
                      <a:pt x="3056" y="2773"/>
                    </a:cubicBezTo>
                    <a:cubicBezTo>
                      <a:pt x="2836" y="2773"/>
                      <a:pt x="2678" y="2616"/>
                      <a:pt x="2678" y="2427"/>
                    </a:cubicBezTo>
                    <a:cubicBezTo>
                      <a:pt x="2678" y="1859"/>
                      <a:pt x="3151" y="1387"/>
                      <a:pt x="3718" y="1387"/>
                    </a:cubicBezTo>
                    <a:close/>
                    <a:moveTo>
                      <a:pt x="3749" y="4726"/>
                    </a:moveTo>
                    <a:cubicBezTo>
                      <a:pt x="3938" y="4726"/>
                      <a:pt x="4096" y="4884"/>
                      <a:pt x="4096" y="5104"/>
                    </a:cubicBezTo>
                    <a:cubicBezTo>
                      <a:pt x="4096" y="5294"/>
                      <a:pt x="3938" y="5451"/>
                      <a:pt x="3749" y="5451"/>
                    </a:cubicBezTo>
                    <a:cubicBezTo>
                      <a:pt x="3560" y="5451"/>
                      <a:pt x="3403" y="5294"/>
                      <a:pt x="3403" y="5104"/>
                    </a:cubicBezTo>
                    <a:cubicBezTo>
                      <a:pt x="3403" y="4884"/>
                      <a:pt x="3560" y="4726"/>
                      <a:pt x="3749" y="4726"/>
                    </a:cubicBezTo>
                    <a:close/>
                    <a:moveTo>
                      <a:pt x="3749" y="1"/>
                    </a:moveTo>
                    <a:cubicBezTo>
                      <a:pt x="1670" y="1"/>
                      <a:pt x="0" y="1702"/>
                      <a:pt x="0" y="3750"/>
                    </a:cubicBezTo>
                    <a:cubicBezTo>
                      <a:pt x="0" y="5829"/>
                      <a:pt x="1702" y="7499"/>
                      <a:pt x="3749" y="7499"/>
                    </a:cubicBezTo>
                    <a:cubicBezTo>
                      <a:pt x="5829" y="7499"/>
                      <a:pt x="7498" y="5798"/>
                      <a:pt x="7498" y="3750"/>
                    </a:cubicBezTo>
                    <a:cubicBezTo>
                      <a:pt x="7530" y="1670"/>
                      <a:pt x="5829" y="1"/>
                      <a:pt x="3749" y="1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7" name="CaixaDeTexto 336">
            <a:extLst>
              <a:ext uri="{FF2B5EF4-FFF2-40B4-BE49-F238E27FC236}">
                <a16:creationId xmlns:a16="http://schemas.microsoft.com/office/drawing/2014/main" id="{6AF7E5AA-F5E6-C1DA-C96D-D1172B5BEF17}"/>
              </a:ext>
            </a:extLst>
          </p:cNvPr>
          <p:cNvSpPr txBox="1"/>
          <p:nvPr/>
        </p:nvSpPr>
        <p:spPr>
          <a:xfrm>
            <a:off x="6495795" y="3881514"/>
            <a:ext cx="1588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err="1">
                <a:latin typeface="Be Vietnam Pro" panose="020B0604020202020204" charset="0"/>
                <a:ea typeface="Inter Tight SemiBold" panose="020B0604020202020204" charset="0"/>
                <a:cs typeface="Inter Tight SemiBold" panose="020B0604020202020204" charset="0"/>
              </a:rPr>
              <a:t>Main</a:t>
            </a:r>
            <a:r>
              <a:rPr lang="pt-PT" b="1">
                <a:latin typeface="Be Vietnam Pro" panose="020B0604020202020204" charset="0"/>
                <a:ea typeface="Inter Tight SemiBold" panose="020B0604020202020204" charset="0"/>
                <a:cs typeface="Inter Tight SemiBold" panose="020B0604020202020204" charset="0"/>
              </a:rPr>
              <a:t> </a:t>
            </a:r>
            <a:r>
              <a:rPr lang="pt-PT" b="1" err="1">
                <a:latin typeface="Be Vietnam Pro" panose="020B0604020202020204" charset="0"/>
                <a:ea typeface="Inter Tight SemiBold" panose="020B0604020202020204" charset="0"/>
                <a:cs typeface="Inter Tight SemiBold" panose="020B0604020202020204" charset="0"/>
              </a:rPr>
              <a:t>Purpose</a:t>
            </a:r>
            <a:endParaRPr lang="pt-PT" b="1">
              <a:latin typeface="Be Vietnam Pro" panose="020B0604020202020204" charset="0"/>
              <a:ea typeface="Inter Tight SemiBold" panose="020B0604020202020204" charset="0"/>
              <a:cs typeface="Inter Tight SemiBold" panose="020B0604020202020204" charset="0"/>
            </a:endParaRPr>
          </a:p>
        </p:txBody>
      </p:sp>
      <p:sp>
        <p:nvSpPr>
          <p:cNvPr id="355" name="CaixaDeTexto 354">
            <a:extLst>
              <a:ext uri="{FF2B5EF4-FFF2-40B4-BE49-F238E27FC236}">
                <a16:creationId xmlns:a16="http://schemas.microsoft.com/office/drawing/2014/main" id="{23620160-2766-FCFA-86FF-A70088A5ED79}"/>
              </a:ext>
            </a:extLst>
          </p:cNvPr>
          <p:cNvSpPr txBox="1"/>
          <p:nvPr/>
        </p:nvSpPr>
        <p:spPr>
          <a:xfrm>
            <a:off x="728968" y="3892416"/>
            <a:ext cx="187261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b="1" err="1">
                <a:latin typeface="Be Vietnam Pro" panose="020B0604020202020204" charset="0"/>
                <a:ea typeface="Inter Tight SemiBold"/>
                <a:cs typeface="Inter Tight SemiBold"/>
              </a:rPr>
              <a:t>What</a:t>
            </a:r>
            <a:r>
              <a:rPr lang="pt-PT" b="1">
                <a:latin typeface="Be Vietnam Pro" panose="020B0604020202020204" charset="0"/>
                <a:ea typeface="Inter Tight SemiBold"/>
                <a:cs typeface="Inter Tight SemiBold"/>
              </a:rPr>
              <a:t> </a:t>
            </a:r>
            <a:r>
              <a:rPr lang="pt-PT" b="1" err="1">
                <a:latin typeface="Be Vietnam Pro" panose="020B0604020202020204" charset="0"/>
                <a:ea typeface="Inter Tight SemiBold"/>
                <a:cs typeface="Inter Tight SemiBold"/>
              </a:rPr>
              <a:t>is</a:t>
            </a:r>
            <a:r>
              <a:rPr lang="pt-PT" b="1">
                <a:latin typeface="Be Vietnam Pro" panose="020B0604020202020204" charset="0"/>
                <a:ea typeface="Inter Tight SemiBold"/>
                <a:cs typeface="Inter Tight SemiBold"/>
              </a:rPr>
              <a:t> </a:t>
            </a:r>
            <a:r>
              <a:rPr lang="pt-PT" b="1" err="1">
                <a:latin typeface="Be Vietnam Pro" panose="020B0604020202020204" charset="0"/>
                <a:ea typeface="Inter Tight SemiBold"/>
                <a:cs typeface="Inter Tight SemiBold"/>
              </a:rPr>
              <a:t>Transdev</a:t>
            </a:r>
            <a:r>
              <a:rPr lang="pt-PT" b="1">
                <a:latin typeface="Be Vietnam Pro" panose="020B0604020202020204" charset="0"/>
                <a:ea typeface="Inter Tight SemiBold"/>
                <a:cs typeface="Inter Tight SemiBold"/>
              </a:rPr>
              <a:t>?</a:t>
            </a:r>
            <a:endParaRPr lang="pt-PT" b="1">
              <a:latin typeface="Be Vietnam Pro" panose="020B0604020202020204" charset="0"/>
              <a:ea typeface="Inter Tight SemiBold" panose="020B0604020202020204" charset="0"/>
              <a:cs typeface="Inter Tight SemiBold" panose="020B0604020202020204" charset="0"/>
            </a:endParaRPr>
          </a:p>
        </p:txBody>
      </p:sp>
      <p:pic>
        <p:nvPicPr>
          <p:cNvPr id="2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77C8952-3011-5219-7242-ED1E4D6340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" t="31410" r="2572" b="25961"/>
          <a:stretch/>
        </p:blipFill>
        <p:spPr>
          <a:xfrm>
            <a:off x="3173699" y="204064"/>
            <a:ext cx="2203137" cy="961777"/>
          </a:xfrm>
          <a:prstGeom prst="rect">
            <a:avLst/>
          </a:prstGeom>
        </p:spPr>
      </p:pic>
      <p:sp>
        <p:nvSpPr>
          <p:cNvPr id="4" name="Google Shape;328;p30">
            <a:extLst>
              <a:ext uri="{FF2B5EF4-FFF2-40B4-BE49-F238E27FC236}">
                <a16:creationId xmlns:a16="http://schemas.microsoft.com/office/drawing/2014/main" id="{4A26AF5D-A273-ADF5-F20B-F9EC4049FD7B}"/>
              </a:ext>
            </a:extLst>
          </p:cNvPr>
          <p:cNvSpPr txBox="1"/>
          <p:nvPr/>
        </p:nvSpPr>
        <p:spPr>
          <a:xfrm>
            <a:off x="8840377" y="4816740"/>
            <a:ext cx="251290" cy="42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Be Vietnam Pro"/>
                <a:ea typeface="Be Vietnam Pro"/>
                <a:cs typeface="Be Vietnam Pro"/>
              </a:rPr>
              <a:t>3</a:t>
            </a:r>
            <a:br>
              <a:rPr lang="en" sz="800" b="1">
                <a:latin typeface="Be Vietnam Pro"/>
                <a:ea typeface="Be Vietnam Pro"/>
                <a:cs typeface="Be Vietnam Pro"/>
              </a:rPr>
            </a:br>
            <a:endParaRPr lang="en" sz="1000" b="1">
              <a:solidFill>
                <a:schemeClr val="lt2"/>
              </a:solidFill>
              <a:uFill>
                <a:noFill/>
              </a:uFill>
              <a:latin typeface="Inter Tight"/>
              <a:ea typeface="Inter Tight"/>
              <a:cs typeface="Inter Tight"/>
            </a:endParaRPr>
          </a:p>
        </p:txBody>
      </p:sp>
      <p:cxnSp>
        <p:nvCxnSpPr>
          <p:cNvPr id="350" name="Conexão reta 349">
            <a:extLst>
              <a:ext uri="{FF2B5EF4-FFF2-40B4-BE49-F238E27FC236}">
                <a16:creationId xmlns:a16="http://schemas.microsoft.com/office/drawing/2014/main" id="{1DFEC406-9A67-FD84-E9AC-CC05DAB8858B}"/>
              </a:ext>
            </a:extLst>
          </p:cNvPr>
          <p:cNvCxnSpPr>
            <a:cxnSpLocks/>
          </p:cNvCxnSpPr>
          <p:nvPr/>
        </p:nvCxnSpPr>
        <p:spPr>
          <a:xfrm flipH="1">
            <a:off x="1665274" y="1046018"/>
            <a:ext cx="2745641" cy="1447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4" name="Conexão reta 353">
            <a:extLst>
              <a:ext uri="{FF2B5EF4-FFF2-40B4-BE49-F238E27FC236}">
                <a16:creationId xmlns:a16="http://schemas.microsoft.com/office/drawing/2014/main" id="{FB5085F8-B7BB-D497-8076-722F07689465}"/>
              </a:ext>
            </a:extLst>
          </p:cNvPr>
          <p:cNvCxnSpPr/>
          <p:nvPr/>
        </p:nvCxnSpPr>
        <p:spPr>
          <a:xfrm>
            <a:off x="4429714" y="1046018"/>
            <a:ext cx="0" cy="1447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0" name="Conexão reta 359">
            <a:extLst>
              <a:ext uri="{FF2B5EF4-FFF2-40B4-BE49-F238E27FC236}">
                <a16:creationId xmlns:a16="http://schemas.microsoft.com/office/drawing/2014/main" id="{9B803757-F2C7-DD87-B5C3-A34F6E9A7534}"/>
              </a:ext>
            </a:extLst>
          </p:cNvPr>
          <p:cNvCxnSpPr/>
          <p:nvPr/>
        </p:nvCxnSpPr>
        <p:spPr>
          <a:xfrm>
            <a:off x="4448590" y="1046018"/>
            <a:ext cx="2769418" cy="138545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82" name="Agrupar 381">
            <a:extLst>
              <a:ext uri="{FF2B5EF4-FFF2-40B4-BE49-F238E27FC236}">
                <a16:creationId xmlns:a16="http://schemas.microsoft.com/office/drawing/2014/main" id="{CD84CCB5-F54D-CF51-C6A9-113850C23291}"/>
              </a:ext>
            </a:extLst>
          </p:cNvPr>
          <p:cNvGrpSpPr/>
          <p:nvPr/>
        </p:nvGrpSpPr>
        <p:grpSpPr>
          <a:xfrm>
            <a:off x="4405429" y="1045855"/>
            <a:ext cx="42120" cy="7200"/>
            <a:chOff x="4405429" y="1045855"/>
            <a:chExt cx="42120" cy="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70" name="Tinta 369">
                  <a:extLst>
                    <a:ext uri="{FF2B5EF4-FFF2-40B4-BE49-F238E27FC236}">
                      <a16:creationId xmlns:a16="http://schemas.microsoft.com/office/drawing/2014/main" id="{FB3D2118-97B3-B652-7A52-B04DB518E543}"/>
                    </a:ext>
                  </a:extLst>
                </p14:cNvPr>
                <p14:cNvContentPartPr/>
                <p14:nvPr/>
              </p14:nvContentPartPr>
              <p14:xfrm>
                <a:off x="4426309" y="1052695"/>
                <a:ext cx="360" cy="360"/>
              </p14:xfrm>
            </p:contentPart>
          </mc:Choice>
          <mc:Fallback xmlns="">
            <p:pic>
              <p:nvPicPr>
                <p:cNvPr id="370" name="Tinta 369">
                  <a:extLst>
                    <a:ext uri="{FF2B5EF4-FFF2-40B4-BE49-F238E27FC236}">
                      <a16:creationId xmlns:a16="http://schemas.microsoft.com/office/drawing/2014/main" id="{FB3D2118-97B3-B652-7A52-B04DB518E5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17309" y="104369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1" name="Tinta 370">
                  <a:extLst>
                    <a:ext uri="{FF2B5EF4-FFF2-40B4-BE49-F238E27FC236}">
                      <a16:creationId xmlns:a16="http://schemas.microsoft.com/office/drawing/2014/main" id="{66C6047D-61C5-C659-7479-FF60962C5EA4}"/>
                    </a:ext>
                  </a:extLst>
                </p14:cNvPr>
                <p14:cNvContentPartPr/>
                <p14:nvPr/>
              </p14:nvContentPartPr>
              <p14:xfrm>
                <a:off x="4426309" y="1052695"/>
                <a:ext cx="360" cy="360"/>
              </p14:xfrm>
            </p:contentPart>
          </mc:Choice>
          <mc:Fallback xmlns="">
            <p:pic>
              <p:nvPicPr>
                <p:cNvPr id="371" name="Tinta 370">
                  <a:extLst>
                    <a:ext uri="{FF2B5EF4-FFF2-40B4-BE49-F238E27FC236}">
                      <a16:creationId xmlns:a16="http://schemas.microsoft.com/office/drawing/2014/main" id="{66C6047D-61C5-C659-7479-FF60962C5EA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17309" y="104369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72" name="Tinta 371">
                  <a:extLst>
                    <a:ext uri="{FF2B5EF4-FFF2-40B4-BE49-F238E27FC236}">
                      <a16:creationId xmlns:a16="http://schemas.microsoft.com/office/drawing/2014/main" id="{3CA822E7-E262-2B13-A58F-E4FAFBD7BDE9}"/>
                    </a:ext>
                  </a:extLst>
                </p14:cNvPr>
                <p14:cNvContentPartPr/>
                <p14:nvPr/>
              </p14:nvContentPartPr>
              <p14:xfrm>
                <a:off x="4418389" y="1052695"/>
                <a:ext cx="1440" cy="360"/>
              </p14:xfrm>
            </p:contentPart>
          </mc:Choice>
          <mc:Fallback xmlns="">
            <p:pic>
              <p:nvPicPr>
                <p:cNvPr id="372" name="Tinta 371">
                  <a:extLst>
                    <a:ext uri="{FF2B5EF4-FFF2-40B4-BE49-F238E27FC236}">
                      <a16:creationId xmlns:a16="http://schemas.microsoft.com/office/drawing/2014/main" id="{3CA822E7-E262-2B13-A58F-E4FAFBD7BDE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09389" y="1043695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73" name="Tinta 372">
                  <a:extLst>
                    <a:ext uri="{FF2B5EF4-FFF2-40B4-BE49-F238E27FC236}">
                      <a16:creationId xmlns:a16="http://schemas.microsoft.com/office/drawing/2014/main" id="{8DCE0322-78F9-1A2D-623D-13338B4C9BF3}"/>
                    </a:ext>
                  </a:extLst>
                </p14:cNvPr>
                <p14:cNvContentPartPr/>
                <p14:nvPr/>
              </p14:nvContentPartPr>
              <p14:xfrm>
                <a:off x="4412269" y="1051615"/>
                <a:ext cx="360" cy="1440"/>
              </p14:xfrm>
            </p:contentPart>
          </mc:Choice>
          <mc:Fallback xmlns="">
            <p:pic>
              <p:nvPicPr>
                <p:cNvPr id="373" name="Tinta 372">
                  <a:extLst>
                    <a:ext uri="{FF2B5EF4-FFF2-40B4-BE49-F238E27FC236}">
                      <a16:creationId xmlns:a16="http://schemas.microsoft.com/office/drawing/2014/main" id="{8DCE0322-78F9-1A2D-623D-13338B4C9BF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03269" y="1042615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4" name="Tinta 373">
                  <a:extLst>
                    <a:ext uri="{FF2B5EF4-FFF2-40B4-BE49-F238E27FC236}">
                      <a16:creationId xmlns:a16="http://schemas.microsoft.com/office/drawing/2014/main" id="{9C862171-54C9-9D06-2A72-5D4B0022CEB2}"/>
                    </a:ext>
                  </a:extLst>
                </p14:cNvPr>
                <p14:cNvContentPartPr/>
                <p14:nvPr/>
              </p14:nvContentPartPr>
              <p14:xfrm>
                <a:off x="4412269" y="1045855"/>
                <a:ext cx="360" cy="360"/>
              </p14:xfrm>
            </p:contentPart>
          </mc:Choice>
          <mc:Fallback xmlns="">
            <p:pic>
              <p:nvPicPr>
                <p:cNvPr id="374" name="Tinta 373">
                  <a:extLst>
                    <a:ext uri="{FF2B5EF4-FFF2-40B4-BE49-F238E27FC236}">
                      <a16:creationId xmlns:a16="http://schemas.microsoft.com/office/drawing/2014/main" id="{9C862171-54C9-9D06-2A72-5D4B0022CE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03269" y="10368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5" name="Tinta 374">
                  <a:extLst>
                    <a:ext uri="{FF2B5EF4-FFF2-40B4-BE49-F238E27FC236}">
                      <a16:creationId xmlns:a16="http://schemas.microsoft.com/office/drawing/2014/main" id="{2475C26D-2FAB-6D32-18AB-AB7C026FBCFC}"/>
                    </a:ext>
                  </a:extLst>
                </p14:cNvPr>
                <p14:cNvContentPartPr/>
                <p14:nvPr/>
              </p14:nvContentPartPr>
              <p14:xfrm>
                <a:off x="4405429" y="1045855"/>
                <a:ext cx="360" cy="360"/>
              </p14:xfrm>
            </p:contentPart>
          </mc:Choice>
          <mc:Fallback xmlns="">
            <p:pic>
              <p:nvPicPr>
                <p:cNvPr id="375" name="Tinta 374">
                  <a:extLst>
                    <a:ext uri="{FF2B5EF4-FFF2-40B4-BE49-F238E27FC236}">
                      <a16:creationId xmlns:a16="http://schemas.microsoft.com/office/drawing/2014/main" id="{2475C26D-2FAB-6D32-18AB-AB7C026FBCF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96429" y="10368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76" name="Tinta 375">
                  <a:extLst>
                    <a:ext uri="{FF2B5EF4-FFF2-40B4-BE49-F238E27FC236}">
                      <a16:creationId xmlns:a16="http://schemas.microsoft.com/office/drawing/2014/main" id="{B450E6E4-12F6-3E65-A961-91EBC0BC891C}"/>
                    </a:ext>
                  </a:extLst>
                </p14:cNvPr>
                <p14:cNvContentPartPr/>
                <p14:nvPr/>
              </p14:nvContentPartPr>
              <p14:xfrm>
                <a:off x="4412269" y="1045855"/>
                <a:ext cx="1440" cy="360"/>
              </p14:xfrm>
            </p:contentPart>
          </mc:Choice>
          <mc:Fallback xmlns="">
            <p:pic>
              <p:nvPicPr>
                <p:cNvPr id="376" name="Tinta 375">
                  <a:extLst>
                    <a:ext uri="{FF2B5EF4-FFF2-40B4-BE49-F238E27FC236}">
                      <a16:creationId xmlns:a16="http://schemas.microsoft.com/office/drawing/2014/main" id="{B450E6E4-12F6-3E65-A961-91EBC0BC891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03269" y="1036855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77" name="Tinta 376">
                  <a:extLst>
                    <a:ext uri="{FF2B5EF4-FFF2-40B4-BE49-F238E27FC236}">
                      <a16:creationId xmlns:a16="http://schemas.microsoft.com/office/drawing/2014/main" id="{39537986-B76F-4B9B-88E0-73B6D20504CC}"/>
                    </a:ext>
                  </a:extLst>
                </p14:cNvPr>
                <p14:cNvContentPartPr/>
                <p14:nvPr/>
              </p14:nvContentPartPr>
              <p14:xfrm>
                <a:off x="4419469" y="1045855"/>
                <a:ext cx="1440" cy="360"/>
              </p14:xfrm>
            </p:contentPart>
          </mc:Choice>
          <mc:Fallback xmlns="">
            <p:pic>
              <p:nvPicPr>
                <p:cNvPr id="377" name="Tinta 376">
                  <a:extLst>
                    <a:ext uri="{FF2B5EF4-FFF2-40B4-BE49-F238E27FC236}">
                      <a16:creationId xmlns:a16="http://schemas.microsoft.com/office/drawing/2014/main" id="{39537986-B76F-4B9B-88E0-73B6D20504C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12269" y="1036855"/>
                  <a:ext cx="15552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78" name="Tinta 377">
                  <a:extLst>
                    <a:ext uri="{FF2B5EF4-FFF2-40B4-BE49-F238E27FC236}">
                      <a16:creationId xmlns:a16="http://schemas.microsoft.com/office/drawing/2014/main" id="{3D391FA6-D44B-D969-59BE-A94F30F84AEC}"/>
                    </a:ext>
                  </a:extLst>
                </p14:cNvPr>
                <p14:cNvContentPartPr/>
                <p14:nvPr/>
              </p14:nvContentPartPr>
              <p14:xfrm>
                <a:off x="4447189" y="1045855"/>
                <a:ext cx="360" cy="360"/>
              </p14:xfrm>
            </p:contentPart>
          </mc:Choice>
          <mc:Fallback xmlns="">
            <p:pic>
              <p:nvPicPr>
                <p:cNvPr id="378" name="Tinta 377">
                  <a:extLst>
                    <a:ext uri="{FF2B5EF4-FFF2-40B4-BE49-F238E27FC236}">
                      <a16:creationId xmlns:a16="http://schemas.microsoft.com/office/drawing/2014/main" id="{3D391FA6-D44B-D969-59BE-A94F30F84A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38189" y="10368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79" name="Tinta 378">
                  <a:extLst>
                    <a:ext uri="{FF2B5EF4-FFF2-40B4-BE49-F238E27FC236}">
                      <a16:creationId xmlns:a16="http://schemas.microsoft.com/office/drawing/2014/main" id="{336417F3-8C96-913B-CB5F-3E43CCC98405}"/>
                    </a:ext>
                  </a:extLst>
                </p14:cNvPr>
                <p14:cNvContentPartPr/>
                <p14:nvPr/>
              </p14:nvContentPartPr>
              <p14:xfrm>
                <a:off x="4447189" y="1045855"/>
                <a:ext cx="360" cy="360"/>
              </p14:xfrm>
            </p:contentPart>
          </mc:Choice>
          <mc:Fallback xmlns="">
            <p:pic>
              <p:nvPicPr>
                <p:cNvPr id="379" name="Tinta 378">
                  <a:extLst>
                    <a:ext uri="{FF2B5EF4-FFF2-40B4-BE49-F238E27FC236}">
                      <a16:creationId xmlns:a16="http://schemas.microsoft.com/office/drawing/2014/main" id="{336417F3-8C96-913B-CB5F-3E43CCC9840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38189" y="10368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80" name="Tinta 379">
                  <a:extLst>
                    <a:ext uri="{FF2B5EF4-FFF2-40B4-BE49-F238E27FC236}">
                      <a16:creationId xmlns:a16="http://schemas.microsoft.com/office/drawing/2014/main" id="{31D15431-366C-9564-3EFD-902618A31CBF}"/>
                    </a:ext>
                  </a:extLst>
                </p14:cNvPr>
                <p14:cNvContentPartPr/>
                <p14:nvPr/>
              </p14:nvContentPartPr>
              <p14:xfrm>
                <a:off x="4433149" y="1045855"/>
                <a:ext cx="360" cy="360"/>
              </p14:xfrm>
            </p:contentPart>
          </mc:Choice>
          <mc:Fallback xmlns="">
            <p:pic>
              <p:nvPicPr>
                <p:cNvPr id="380" name="Tinta 379">
                  <a:extLst>
                    <a:ext uri="{FF2B5EF4-FFF2-40B4-BE49-F238E27FC236}">
                      <a16:creationId xmlns:a16="http://schemas.microsoft.com/office/drawing/2014/main" id="{31D15431-366C-9564-3EFD-902618A31CB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24149" y="10368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81" name="Tinta 380">
                  <a:extLst>
                    <a:ext uri="{FF2B5EF4-FFF2-40B4-BE49-F238E27FC236}">
                      <a16:creationId xmlns:a16="http://schemas.microsoft.com/office/drawing/2014/main" id="{D0B8AC06-1C49-5C6D-0040-064493F18958}"/>
                    </a:ext>
                  </a:extLst>
                </p14:cNvPr>
                <p14:cNvContentPartPr/>
                <p14:nvPr/>
              </p14:nvContentPartPr>
              <p14:xfrm>
                <a:off x="4426309" y="1045855"/>
                <a:ext cx="360" cy="360"/>
              </p14:xfrm>
            </p:contentPart>
          </mc:Choice>
          <mc:Fallback xmlns="">
            <p:pic>
              <p:nvPicPr>
                <p:cNvPr id="381" name="Tinta 380">
                  <a:extLst>
                    <a:ext uri="{FF2B5EF4-FFF2-40B4-BE49-F238E27FC236}">
                      <a16:creationId xmlns:a16="http://schemas.microsoft.com/office/drawing/2014/main" id="{D0B8AC06-1C49-5C6D-0040-064493F1895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17309" y="10368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E72A7ED4-DD09-B5A2-C492-15ACE6264F88}"/>
                  </a:ext>
                </a:extLst>
              </p14:cNvPr>
              <p14:cNvContentPartPr/>
              <p14:nvPr/>
            </p14:nvContentPartPr>
            <p14:xfrm>
              <a:off x="4407461" y="1037119"/>
              <a:ext cx="42480" cy="216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E72A7ED4-DD09-B5A2-C492-15ACE6264F8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98384" y="1029405"/>
                <a:ext cx="60271" cy="1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EDABA76-6B40-78FD-624E-3188EBDCAD36}"/>
              </a:ext>
            </a:extLst>
          </p:cNvPr>
          <p:cNvGrpSpPr/>
          <p:nvPr/>
        </p:nvGrpSpPr>
        <p:grpSpPr>
          <a:xfrm>
            <a:off x="4438781" y="1037389"/>
            <a:ext cx="4680" cy="3600"/>
            <a:chOff x="4438781" y="1037389"/>
            <a:chExt cx="4680" cy="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CF2DFCAE-7E15-00B8-6EF3-95168774C0D2}"/>
                    </a:ext>
                  </a:extLst>
                </p14:cNvPr>
                <p14:cNvContentPartPr/>
                <p14:nvPr/>
              </p14:nvContentPartPr>
              <p14:xfrm>
                <a:off x="4443101" y="1040269"/>
                <a:ext cx="360" cy="36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CF2DFCAE-7E15-00B8-6EF3-95168774C0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34101" y="10312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4377B61A-90F4-204E-7D59-5F9F51C6A045}"/>
                    </a:ext>
                  </a:extLst>
                </p14:cNvPr>
                <p14:cNvContentPartPr/>
                <p14:nvPr/>
              </p14:nvContentPartPr>
              <p14:xfrm>
                <a:off x="4438781" y="1037389"/>
                <a:ext cx="2520" cy="360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4377B61A-90F4-204E-7D59-5F9F51C6A04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429781" y="1028389"/>
                  <a:ext cx="20160" cy="21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Heuristics Evaluation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3" name="Google Shape;383;p34"/>
          <p:cNvSpPr txBox="1">
            <a:spLocks noGrp="1"/>
          </p:cNvSpPr>
          <p:nvPr>
            <p:ph type="subTitle" idx="1"/>
          </p:nvPr>
        </p:nvSpPr>
        <p:spPr>
          <a:xfrm>
            <a:off x="1867775" y="3607818"/>
            <a:ext cx="4689112" cy="1132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0 = I don't agree that this is a usability problem at all</a:t>
            </a:r>
            <a:endParaRPr lang="en-US"/>
          </a:p>
          <a:p>
            <a:pPr marL="0" indent="0"/>
            <a:r>
              <a:rPr lang="en"/>
              <a:t> 1 = Cosmetic problem </a:t>
            </a:r>
            <a:endParaRPr lang="en-US"/>
          </a:p>
          <a:p>
            <a:pPr marL="0" indent="0"/>
            <a:r>
              <a:rPr lang="en"/>
              <a:t>2 = Minor usability problem </a:t>
            </a:r>
            <a:endParaRPr lang="en-US"/>
          </a:p>
          <a:p>
            <a:pPr marL="0" indent="0"/>
            <a:r>
              <a:rPr lang="en"/>
              <a:t>3 = Major usability problem </a:t>
            </a:r>
            <a:endParaRPr lang="en-US"/>
          </a:p>
          <a:p>
            <a:pPr marL="0" indent="0"/>
            <a:r>
              <a:rPr lang="en"/>
              <a:t>4 = Usability catastrophe</a:t>
            </a:r>
            <a:endParaRPr lang="en-US"/>
          </a:p>
        </p:txBody>
      </p:sp>
      <p:sp>
        <p:nvSpPr>
          <p:cNvPr id="384" name="Google Shape;384;p34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Heuristic evaluation is a process where experts use rules of thumb to measure the usability.</a:t>
            </a:r>
            <a:endParaRPr lang="en" u="sng"/>
          </a:p>
        </p:txBody>
      </p:sp>
      <p:sp>
        <p:nvSpPr>
          <p:cNvPr id="385" name="Google Shape;385;p34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 Vietnam Pro" panose="020B0604020202020204" charset="0"/>
              </a:rPr>
              <a:t>What is an Heuristic Evaluation</a:t>
            </a:r>
            <a:endParaRPr b="1">
              <a:latin typeface="Be Vietnam Pro" panose="020B0604020202020204" charset="0"/>
            </a:endParaRPr>
          </a:p>
        </p:txBody>
      </p:sp>
      <p:sp>
        <p:nvSpPr>
          <p:cNvPr id="381" name="Google Shape;381;p34"/>
          <p:cNvSpPr txBox="1">
            <a:spLocks noGrp="1"/>
          </p:cNvSpPr>
          <p:nvPr>
            <p:ph type="subTitle" idx="4"/>
          </p:nvPr>
        </p:nvSpPr>
        <p:spPr>
          <a:xfrm>
            <a:off x="1954165" y="3022336"/>
            <a:ext cx="2456274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>
                <a:latin typeface="Be Vietnam Pro" panose="020B0604020202020204" charset="0"/>
              </a:rPr>
              <a:t>Severity Scale</a:t>
            </a:r>
          </a:p>
        </p:txBody>
      </p:sp>
      <p:cxnSp>
        <p:nvCxnSpPr>
          <p:cNvPr id="397" name="Google Shape;397;p34"/>
          <p:cNvCxnSpPr/>
          <p:nvPr/>
        </p:nvCxnSpPr>
        <p:spPr>
          <a:xfrm rot="10800000" flipH="1">
            <a:off x="4518925" y="1063550"/>
            <a:ext cx="2039100" cy="1470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96C0C9C-91CC-F417-DB6A-C136F87033FF}"/>
              </a:ext>
            </a:extLst>
          </p:cNvPr>
          <p:cNvGrpSpPr/>
          <p:nvPr/>
        </p:nvGrpSpPr>
        <p:grpSpPr>
          <a:xfrm>
            <a:off x="491364" y="1626643"/>
            <a:ext cx="1229927" cy="907913"/>
            <a:chOff x="491364" y="1626643"/>
            <a:chExt cx="1229927" cy="907913"/>
          </a:xfrm>
        </p:grpSpPr>
        <p:sp>
          <p:nvSpPr>
            <p:cNvPr id="380" name="Google Shape;380;p34"/>
            <p:cNvSpPr/>
            <p:nvPr/>
          </p:nvSpPr>
          <p:spPr>
            <a:xfrm>
              <a:off x="491364" y="1626643"/>
              <a:ext cx="1008300" cy="674100"/>
            </a:xfrm>
            <a:prstGeom prst="parallelogram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  <a:effectLst>
              <a:outerShdw dist="114300" dir="135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Google Shape;3411;p57">
              <a:extLst>
                <a:ext uri="{FF2B5EF4-FFF2-40B4-BE49-F238E27FC236}">
                  <a16:creationId xmlns:a16="http://schemas.microsoft.com/office/drawing/2014/main" id="{D8D74756-1A5C-C412-8A61-41A8DED932AC}"/>
                </a:ext>
              </a:extLst>
            </p:cNvPr>
            <p:cNvGrpSpPr/>
            <p:nvPr/>
          </p:nvGrpSpPr>
          <p:grpSpPr>
            <a:xfrm>
              <a:off x="634589" y="1735127"/>
              <a:ext cx="1086702" cy="799429"/>
              <a:chOff x="2183287" y="3555572"/>
              <a:chExt cx="1136241" cy="835873"/>
            </a:xfrm>
          </p:grpSpPr>
          <p:sp>
            <p:nvSpPr>
              <p:cNvPr id="3" name="Google Shape;3412;p57">
                <a:extLst>
                  <a:ext uri="{FF2B5EF4-FFF2-40B4-BE49-F238E27FC236}">
                    <a16:creationId xmlns:a16="http://schemas.microsoft.com/office/drawing/2014/main" id="{BF9494D0-6EFE-F98A-C772-C64FAA9EA715}"/>
                  </a:ext>
                </a:extLst>
              </p:cNvPr>
              <p:cNvSpPr/>
              <p:nvPr/>
            </p:nvSpPr>
            <p:spPr>
              <a:xfrm>
                <a:off x="2673740" y="4350566"/>
                <a:ext cx="270028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" name="Google Shape;3413;p57">
                <a:extLst>
                  <a:ext uri="{FF2B5EF4-FFF2-40B4-BE49-F238E27FC236}">
                    <a16:creationId xmlns:a16="http://schemas.microsoft.com/office/drawing/2014/main" id="{1029DF7C-99E0-5272-7B3B-4D6B9731A327}"/>
                  </a:ext>
                </a:extLst>
              </p:cNvPr>
              <p:cNvGrpSpPr/>
              <p:nvPr/>
            </p:nvGrpSpPr>
            <p:grpSpPr>
              <a:xfrm>
                <a:off x="2205895" y="3637269"/>
                <a:ext cx="1089848" cy="724994"/>
                <a:chOff x="2205895" y="3637269"/>
                <a:chExt cx="1089848" cy="724994"/>
              </a:xfrm>
            </p:grpSpPr>
            <p:sp>
              <p:nvSpPr>
                <p:cNvPr id="18" name="Google Shape;3414;p57">
                  <a:extLst>
                    <a:ext uri="{FF2B5EF4-FFF2-40B4-BE49-F238E27FC236}">
                      <a16:creationId xmlns:a16="http://schemas.microsoft.com/office/drawing/2014/main" id="{BF660A4D-F11B-3144-8242-6EACCF304D6D}"/>
                    </a:ext>
                  </a:extLst>
                </p:cNvPr>
                <p:cNvSpPr/>
                <p:nvPr/>
              </p:nvSpPr>
              <p:spPr>
                <a:xfrm>
                  <a:off x="2205895" y="4204394"/>
                  <a:ext cx="555376" cy="157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85" h="36518" extrusionOk="0">
                      <a:moveTo>
                        <a:pt x="2706" y="1"/>
                      </a:moveTo>
                      <a:lnTo>
                        <a:pt x="1" y="326"/>
                      </a:lnTo>
                      <a:cubicBezTo>
                        <a:pt x="1461" y="10577"/>
                        <a:pt x="6547" y="19612"/>
                        <a:pt x="13850" y="26130"/>
                      </a:cubicBezTo>
                      <a:cubicBezTo>
                        <a:pt x="21288" y="32568"/>
                        <a:pt x="30999" y="36517"/>
                        <a:pt x="41575" y="36517"/>
                      </a:cubicBezTo>
                      <a:lnTo>
                        <a:pt x="128484" y="36517"/>
                      </a:lnTo>
                      <a:lnTo>
                        <a:pt x="128484" y="33812"/>
                      </a:lnTo>
                      <a:lnTo>
                        <a:pt x="41575" y="33812"/>
                      </a:lnTo>
                      <a:cubicBezTo>
                        <a:pt x="31675" y="33812"/>
                        <a:pt x="22641" y="30188"/>
                        <a:pt x="15662" y="24102"/>
                      </a:cubicBezTo>
                      <a:cubicBezTo>
                        <a:pt x="8792" y="18016"/>
                        <a:pt x="4058" y="9468"/>
                        <a:pt x="2706" y="1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415;p57">
                  <a:extLst>
                    <a:ext uri="{FF2B5EF4-FFF2-40B4-BE49-F238E27FC236}">
                      <a16:creationId xmlns:a16="http://schemas.microsoft.com/office/drawing/2014/main" id="{6558E7C7-C20D-A537-457C-8C84CC1D4F3E}"/>
                    </a:ext>
                  </a:extLst>
                </p:cNvPr>
                <p:cNvSpPr/>
                <p:nvPr/>
              </p:nvSpPr>
              <p:spPr>
                <a:xfrm>
                  <a:off x="2206834" y="3993916"/>
                  <a:ext cx="218757" cy="153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09" h="35489" extrusionOk="0">
                      <a:moveTo>
                        <a:pt x="41358" y="0"/>
                      </a:moveTo>
                      <a:cubicBezTo>
                        <a:pt x="30998" y="0"/>
                        <a:pt x="21423" y="3814"/>
                        <a:pt x="14093" y="10144"/>
                      </a:cubicBezTo>
                      <a:cubicBezTo>
                        <a:pt x="6762" y="16338"/>
                        <a:pt x="1596" y="25129"/>
                        <a:pt x="0" y="35029"/>
                      </a:cubicBezTo>
                      <a:lnTo>
                        <a:pt x="2597" y="35489"/>
                      </a:lnTo>
                      <a:cubicBezTo>
                        <a:pt x="4166" y="26238"/>
                        <a:pt x="9034" y="18015"/>
                        <a:pt x="15905" y="12173"/>
                      </a:cubicBezTo>
                      <a:cubicBezTo>
                        <a:pt x="22775" y="6303"/>
                        <a:pt x="31675" y="2705"/>
                        <a:pt x="41358" y="2705"/>
                      </a:cubicBezTo>
                      <a:lnTo>
                        <a:pt x="50609" y="2705"/>
                      </a:lnTo>
                      <a:lnTo>
                        <a:pt x="50609" y="0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3416;p57">
                  <a:extLst>
                    <a:ext uri="{FF2B5EF4-FFF2-40B4-BE49-F238E27FC236}">
                      <a16:creationId xmlns:a16="http://schemas.microsoft.com/office/drawing/2014/main" id="{D593DDB5-7D76-5A4B-832E-0C7680CFBF5B}"/>
                    </a:ext>
                  </a:extLst>
                </p:cNvPr>
                <p:cNvSpPr/>
                <p:nvPr/>
              </p:nvSpPr>
              <p:spPr>
                <a:xfrm>
                  <a:off x="2487003" y="3847747"/>
                  <a:ext cx="808740" cy="157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00" h="36518" extrusionOk="0">
                      <a:moveTo>
                        <a:pt x="184395" y="1"/>
                      </a:moveTo>
                      <a:cubicBezTo>
                        <a:pt x="183150" y="9468"/>
                        <a:pt x="178309" y="17908"/>
                        <a:pt x="171438" y="23994"/>
                      </a:cubicBezTo>
                      <a:cubicBezTo>
                        <a:pt x="164432" y="30080"/>
                        <a:pt x="155425" y="33812"/>
                        <a:pt x="145498" y="33812"/>
                      </a:cubicBezTo>
                      <a:lnTo>
                        <a:pt x="1" y="33812"/>
                      </a:lnTo>
                      <a:lnTo>
                        <a:pt x="1" y="36517"/>
                      </a:lnTo>
                      <a:lnTo>
                        <a:pt x="145498" y="36517"/>
                      </a:lnTo>
                      <a:cubicBezTo>
                        <a:pt x="156101" y="36517"/>
                        <a:pt x="165785" y="32568"/>
                        <a:pt x="173223" y="26022"/>
                      </a:cubicBezTo>
                      <a:cubicBezTo>
                        <a:pt x="180554" y="19612"/>
                        <a:pt x="185747" y="10469"/>
                        <a:pt x="187100" y="326"/>
                      </a:cubicBezTo>
                      <a:lnTo>
                        <a:pt x="184395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3417;p57">
                  <a:extLst>
                    <a:ext uri="{FF2B5EF4-FFF2-40B4-BE49-F238E27FC236}">
                      <a16:creationId xmlns:a16="http://schemas.microsoft.com/office/drawing/2014/main" id="{E263F120-2C31-6DA7-6A9E-C1193AB741EB}"/>
                    </a:ext>
                  </a:extLst>
                </p:cNvPr>
                <p:cNvSpPr/>
                <p:nvPr/>
              </p:nvSpPr>
              <p:spPr>
                <a:xfrm>
                  <a:off x="2919192" y="3637269"/>
                  <a:ext cx="375081" cy="148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74" h="34353" extrusionOk="0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45524" y="2705"/>
                      </a:lnTo>
                      <a:cubicBezTo>
                        <a:pt x="54991" y="2705"/>
                        <a:pt x="63674" y="6195"/>
                        <a:pt x="70545" y="11821"/>
                      </a:cubicBezTo>
                      <a:cubicBezTo>
                        <a:pt x="77415" y="17582"/>
                        <a:pt x="82284" y="25454"/>
                        <a:pt x="84177" y="34353"/>
                      </a:cubicBezTo>
                      <a:lnTo>
                        <a:pt x="86774" y="33920"/>
                      </a:lnTo>
                      <a:cubicBezTo>
                        <a:pt x="84854" y="24345"/>
                        <a:pt x="79579" y="15878"/>
                        <a:pt x="72249" y="9792"/>
                      </a:cubicBezTo>
                      <a:cubicBezTo>
                        <a:pt x="65027" y="3706"/>
                        <a:pt x="55668" y="0"/>
                        <a:pt x="45524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3418;p57">
                  <a:extLst>
                    <a:ext uri="{FF2B5EF4-FFF2-40B4-BE49-F238E27FC236}">
                      <a16:creationId xmlns:a16="http://schemas.microsoft.com/office/drawing/2014/main" id="{60C10574-2D93-1A21-A9F5-F79756DEF336}"/>
                    </a:ext>
                  </a:extLst>
                </p:cNvPr>
                <p:cNvSpPr/>
                <p:nvPr/>
              </p:nvSpPr>
              <p:spPr>
                <a:xfrm>
                  <a:off x="2233143" y="3637269"/>
                  <a:ext cx="621199" cy="11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13" h="2706" extrusionOk="0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143712" y="2705"/>
                      </a:lnTo>
                      <a:lnTo>
                        <a:pt x="143712" y="0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419;p57">
                  <a:extLst>
                    <a:ext uri="{FF2B5EF4-FFF2-40B4-BE49-F238E27FC236}">
                      <a16:creationId xmlns:a16="http://schemas.microsoft.com/office/drawing/2014/main" id="{83478285-F399-BF1D-7A76-1D0F47BC2825}"/>
                    </a:ext>
                  </a:extLst>
                </p:cNvPr>
                <p:cNvSpPr/>
                <p:nvPr/>
              </p:nvSpPr>
              <p:spPr>
                <a:xfrm>
                  <a:off x="3004568" y="4350566"/>
                  <a:ext cx="270028" cy="11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520" h="2706" extrusionOk="0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106520" y="2705"/>
                      </a:lnTo>
                      <a:lnTo>
                        <a:pt x="106520" y="0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" name="Google Shape;3420;p57">
                <a:extLst>
                  <a:ext uri="{FF2B5EF4-FFF2-40B4-BE49-F238E27FC236}">
                    <a16:creationId xmlns:a16="http://schemas.microsoft.com/office/drawing/2014/main" id="{6A477570-39B5-E02C-B237-6A54F99565AC}"/>
                  </a:ext>
                </a:extLst>
              </p:cNvPr>
              <p:cNvSpPr/>
              <p:nvPr/>
            </p:nvSpPr>
            <p:spPr>
              <a:xfrm rot="5400000">
                <a:off x="2852961" y="3612770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" name="Google Shape;3421;p57">
                <a:extLst>
                  <a:ext uri="{FF2B5EF4-FFF2-40B4-BE49-F238E27FC236}">
                    <a16:creationId xmlns:a16="http://schemas.microsoft.com/office/drawing/2014/main" id="{53AABE97-EF46-B6E5-F5D9-737F7CD57098}"/>
                  </a:ext>
                </a:extLst>
              </p:cNvPr>
              <p:cNvCxnSpPr/>
              <p:nvPr/>
            </p:nvCxnSpPr>
            <p:spPr>
              <a:xfrm>
                <a:off x="2887992" y="3555572"/>
                <a:ext cx="0" cy="5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grpSp>
            <p:nvGrpSpPr>
              <p:cNvPr id="7" name="Google Shape;3422;p57">
                <a:extLst>
                  <a:ext uri="{FF2B5EF4-FFF2-40B4-BE49-F238E27FC236}">
                    <a16:creationId xmlns:a16="http://schemas.microsoft.com/office/drawing/2014/main" id="{1897B8EB-9A33-8D15-1810-576ADE93D65F}"/>
                  </a:ext>
                </a:extLst>
              </p:cNvPr>
              <p:cNvGrpSpPr/>
              <p:nvPr/>
            </p:nvGrpSpPr>
            <p:grpSpPr>
              <a:xfrm>
                <a:off x="3173850" y="3779427"/>
                <a:ext cx="145678" cy="70048"/>
                <a:chOff x="3173850" y="3779427"/>
                <a:chExt cx="145678" cy="70048"/>
              </a:xfrm>
            </p:grpSpPr>
            <p:cxnSp>
              <p:nvCxnSpPr>
                <p:cNvPr id="16" name="Google Shape;3423;p57">
                  <a:extLst>
                    <a:ext uri="{FF2B5EF4-FFF2-40B4-BE49-F238E27FC236}">
                      <a16:creationId xmlns:a16="http://schemas.microsoft.com/office/drawing/2014/main" id="{3A30F73D-1DB8-EDE2-92CD-9D4DCF0D4EB3}"/>
                    </a:ext>
                  </a:extLst>
                </p:cNvPr>
                <p:cNvCxnSpPr/>
                <p:nvPr/>
              </p:nvCxnSpPr>
              <p:spPr>
                <a:xfrm rot="10800000">
                  <a:off x="3173850" y="3817250"/>
                  <a:ext cx="94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BAC8D3"/>
                  </a:solidFill>
                  <a:prstDash val="solid"/>
                  <a:round/>
                  <a:headEnd type="none" w="med" len="med"/>
                  <a:tailEnd type="diamond" w="med" len="med"/>
                </a:ln>
              </p:spPr>
            </p:cxnSp>
            <p:sp>
              <p:nvSpPr>
                <p:cNvPr id="17" name="Google Shape;3424;p57">
                  <a:extLst>
                    <a:ext uri="{FF2B5EF4-FFF2-40B4-BE49-F238E27FC236}">
                      <a16:creationId xmlns:a16="http://schemas.microsoft.com/office/drawing/2014/main" id="{C035AD51-8B32-7745-1A0B-440255BA9304}"/>
                    </a:ext>
                  </a:extLst>
                </p:cNvPr>
                <p:cNvSpPr/>
                <p:nvPr/>
              </p:nvSpPr>
              <p:spPr>
                <a:xfrm rot="5400000">
                  <a:off x="3254146" y="3784092"/>
                  <a:ext cx="70048" cy="60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49" h="27693" extrusionOk="0">
                      <a:moveTo>
                        <a:pt x="7959" y="1"/>
                      </a:moveTo>
                      <a:lnTo>
                        <a:pt x="1" y="13847"/>
                      </a:lnTo>
                      <a:lnTo>
                        <a:pt x="7959" y="27693"/>
                      </a:lnTo>
                      <a:lnTo>
                        <a:pt x="23991" y="27693"/>
                      </a:lnTo>
                      <a:lnTo>
                        <a:pt x="31949" y="13847"/>
                      </a:lnTo>
                      <a:lnTo>
                        <a:pt x="23991" y="1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" name="Google Shape;3425;p57">
                <a:extLst>
                  <a:ext uri="{FF2B5EF4-FFF2-40B4-BE49-F238E27FC236}">
                    <a16:creationId xmlns:a16="http://schemas.microsoft.com/office/drawing/2014/main" id="{FA218058-2D97-CEA7-E773-32B15E0BA8B9}"/>
                  </a:ext>
                </a:extLst>
              </p:cNvPr>
              <p:cNvGrpSpPr/>
              <p:nvPr/>
            </p:nvGrpSpPr>
            <p:grpSpPr>
              <a:xfrm>
                <a:off x="2183287" y="4139484"/>
                <a:ext cx="145134" cy="70048"/>
                <a:chOff x="2183287" y="4139484"/>
                <a:chExt cx="145134" cy="70048"/>
              </a:xfrm>
            </p:grpSpPr>
            <p:cxnSp>
              <p:nvCxnSpPr>
                <p:cNvPr id="14" name="Google Shape;3426;p57">
                  <a:extLst>
                    <a:ext uri="{FF2B5EF4-FFF2-40B4-BE49-F238E27FC236}">
                      <a16:creationId xmlns:a16="http://schemas.microsoft.com/office/drawing/2014/main" id="{36341CBF-F93F-37F5-B811-34AE19B9E846}"/>
                    </a:ext>
                  </a:extLst>
                </p:cNvPr>
                <p:cNvCxnSpPr/>
                <p:nvPr/>
              </p:nvCxnSpPr>
              <p:spPr>
                <a:xfrm rot="10800000">
                  <a:off x="2239021" y="4174494"/>
                  <a:ext cx="89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BAC8D3"/>
                  </a:solidFill>
                  <a:prstDash val="solid"/>
                  <a:round/>
                  <a:headEnd type="diamond" w="med" len="med"/>
                  <a:tailEnd type="none" w="med" len="med"/>
                </a:ln>
              </p:spPr>
            </p:cxnSp>
            <p:sp>
              <p:nvSpPr>
                <p:cNvPr id="15" name="Google Shape;3427;p57">
                  <a:extLst>
                    <a:ext uri="{FF2B5EF4-FFF2-40B4-BE49-F238E27FC236}">
                      <a16:creationId xmlns:a16="http://schemas.microsoft.com/office/drawing/2014/main" id="{DC77FEE3-3731-D06B-F02A-7B2E75871D7F}"/>
                    </a:ext>
                  </a:extLst>
                </p:cNvPr>
                <p:cNvSpPr/>
                <p:nvPr/>
              </p:nvSpPr>
              <p:spPr>
                <a:xfrm rot="5400000">
                  <a:off x="2178622" y="4144149"/>
                  <a:ext cx="70048" cy="60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49" h="27693" extrusionOk="0">
                      <a:moveTo>
                        <a:pt x="7959" y="1"/>
                      </a:moveTo>
                      <a:lnTo>
                        <a:pt x="1" y="13847"/>
                      </a:lnTo>
                      <a:lnTo>
                        <a:pt x="7959" y="27693"/>
                      </a:lnTo>
                      <a:lnTo>
                        <a:pt x="23991" y="27693"/>
                      </a:lnTo>
                      <a:lnTo>
                        <a:pt x="31949" y="13847"/>
                      </a:lnTo>
                      <a:lnTo>
                        <a:pt x="23991" y="1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" name="Google Shape;3428;p57">
                <a:extLst>
                  <a:ext uri="{FF2B5EF4-FFF2-40B4-BE49-F238E27FC236}">
                    <a16:creationId xmlns:a16="http://schemas.microsoft.com/office/drawing/2014/main" id="{6BB0CA8A-AC4E-AD4A-7B24-EC07DA425D53}"/>
                  </a:ext>
                </a:extLst>
              </p:cNvPr>
              <p:cNvSpPr/>
              <p:nvPr/>
            </p:nvSpPr>
            <p:spPr>
              <a:xfrm rot="5400000">
                <a:off x="2420934" y="3967554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" name="Google Shape;3429;p57">
                <a:extLst>
                  <a:ext uri="{FF2B5EF4-FFF2-40B4-BE49-F238E27FC236}">
                    <a16:creationId xmlns:a16="http://schemas.microsoft.com/office/drawing/2014/main" id="{7CFF01D2-70FE-DE64-7842-54ABED0AC21D}"/>
                  </a:ext>
                </a:extLst>
              </p:cNvPr>
              <p:cNvCxnSpPr/>
              <p:nvPr/>
            </p:nvCxnSpPr>
            <p:spPr>
              <a:xfrm>
                <a:off x="2455973" y="3911736"/>
                <a:ext cx="0" cy="5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grpSp>
            <p:nvGrpSpPr>
              <p:cNvPr id="11" name="Google Shape;3430;p57">
                <a:extLst>
                  <a:ext uri="{FF2B5EF4-FFF2-40B4-BE49-F238E27FC236}">
                    <a16:creationId xmlns:a16="http://schemas.microsoft.com/office/drawing/2014/main" id="{00022F97-D183-71D4-DDA5-A2D4E00865D4}"/>
                  </a:ext>
                </a:extLst>
              </p:cNvPr>
              <p:cNvGrpSpPr/>
              <p:nvPr/>
            </p:nvGrpSpPr>
            <p:grpSpPr>
              <a:xfrm>
                <a:off x="2943835" y="4268886"/>
                <a:ext cx="60717" cy="122559"/>
                <a:chOff x="2943835" y="4268886"/>
                <a:chExt cx="60717" cy="122559"/>
              </a:xfrm>
            </p:grpSpPr>
            <p:sp>
              <p:nvSpPr>
                <p:cNvPr id="12" name="Google Shape;3431;p57">
                  <a:extLst>
                    <a:ext uri="{FF2B5EF4-FFF2-40B4-BE49-F238E27FC236}">
                      <a16:creationId xmlns:a16="http://schemas.microsoft.com/office/drawing/2014/main" id="{87AA9AE7-3EB9-ABE3-0CC8-9D358205D14F}"/>
                    </a:ext>
                  </a:extLst>
                </p:cNvPr>
                <p:cNvSpPr/>
                <p:nvPr/>
              </p:nvSpPr>
              <p:spPr>
                <a:xfrm rot="5400000">
                  <a:off x="2939170" y="4326062"/>
                  <a:ext cx="70048" cy="60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49" h="27693" extrusionOk="0">
                      <a:moveTo>
                        <a:pt x="7959" y="1"/>
                      </a:moveTo>
                      <a:lnTo>
                        <a:pt x="1" y="13847"/>
                      </a:lnTo>
                      <a:lnTo>
                        <a:pt x="7959" y="27693"/>
                      </a:lnTo>
                      <a:lnTo>
                        <a:pt x="23991" y="27693"/>
                      </a:lnTo>
                      <a:lnTo>
                        <a:pt x="31949" y="13847"/>
                      </a:lnTo>
                      <a:lnTo>
                        <a:pt x="23991" y="1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 cap="flat" cmpd="sng">
                  <a:solidFill>
                    <a:schemeClr val="bg2">
                      <a:lumMod val="50000"/>
                      <a:lumOff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3" name="Google Shape;3432;p57">
                  <a:extLst>
                    <a:ext uri="{FF2B5EF4-FFF2-40B4-BE49-F238E27FC236}">
                      <a16:creationId xmlns:a16="http://schemas.microsoft.com/office/drawing/2014/main" id="{22730E57-B373-88CD-F292-7FDD6F0CEEF1}"/>
                    </a:ext>
                  </a:extLst>
                </p:cNvPr>
                <p:cNvCxnSpPr/>
                <p:nvPr/>
              </p:nvCxnSpPr>
              <p:spPr>
                <a:xfrm>
                  <a:off x="2974204" y="4268886"/>
                  <a:ext cx="0" cy="52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BAC8D3"/>
                  </a:solidFill>
                  <a:prstDash val="solid"/>
                  <a:round/>
                  <a:headEnd type="diamond" w="med" len="med"/>
                  <a:tailEnd type="none" w="med" len="med"/>
                </a:ln>
              </p:spPr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D00B2F3-BA06-8B6C-78ED-7CA67F5FD993}"/>
              </a:ext>
            </a:extLst>
          </p:cNvPr>
          <p:cNvGrpSpPr/>
          <p:nvPr/>
        </p:nvGrpSpPr>
        <p:grpSpPr>
          <a:xfrm>
            <a:off x="389854" y="3301416"/>
            <a:ext cx="1268528" cy="674100"/>
            <a:chOff x="509470" y="3168509"/>
            <a:chExt cx="1268528" cy="674100"/>
          </a:xfrm>
        </p:grpSpPr>
        <p:sp>
          <p:nvSpPr>
            <p:cNvPr id="392" name="Google Shape;392;p34"/>
            <p:cNvSpPr/>
            <p:nvPr/>
          </p:nvSpPr>
          <p:spPr>
            <a:xfrm>
              <a:off x="509470" y="3168509"/>
              <a:ext cx="1008300" cy="674100"/>
            </a:xfrm>
            <a:prstGeom prst="parallelogram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  <a:effectLst>
              <a:outerShdw dist="114300" dir="135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3565;p57">
              <a:extLst>
                <a:ext uri="{FF2B5EF4-FFF2-40B4-BE49-F238E27FC236}">
                  <a16:creationId xmlns:a16="http://schemas.microsoft.com/office/drawing/2014/main" id="{F50EFA1B-1827-1383-747D-53AE8AEC1F0B}"/>
                </a:ext>
              </a:extLst>
            </p:cNvPr>
            <p:cNvGrpSpPr/>
            <p:nvPr/>
          </p:nvGrpSpPr>
          <p:grpSpPr>
            <a:xfrm>
              <a:off x="663623" y="3395414"/>
              <a:ext cx="1114375" cy="154942"/>
              <a:chOff x="238125" y="2506075"/>
              <a:chExt cx="7115411" cy="673075"/>
            </a:xfrm>
          </p:grpSpPr>
          <p:sp>
            <p:nvSpPr>
              <p:cNvPr id="25" name="Google Shape;3566;p57">
                <a:extLst>
                  <a:ext uri="{FF2B5EF4-FFF2-40B4-BE49-F238E27FC236}">
                    <a16:creationId xmlns:a16="http://schemas.microsoft.com/office/drawing/2014/main" id="{AEAD2C91-5476-3343-40AF-FB4540284CEE}"/>
                  </a:ext>
                </a:extLst>
              </p:cNvPr>
              <p:cNvSpPr/>
              <p:nvPr/>
            </p:nvSpPr>
            <p:spPr>
              <a:xfrm>
                <a:off x="238125" y="2506075"/>
                <a:ext cx="1643150" cy="673075"/>
              </a:xfrm>
              <a:custGeom>
                <a:avLst/>
                <a:gdLst/>
                <a:ahLst/>
                <a:cxnLst/>
                <a:rect l="l" t="t" r="r" b="b"/>
                <a:pathLst>
                  <a:path w="65726" h="26923" extrusionOk="0">
                    <a:moveTo>
                      <a:pt x="0" y="0"/>
                    </a:moveTo>
                    <a:lnTo>
                      <a:pt x="10782" y="13477"/>
                    </a:lnTo>
                    <a:lnTo>
                      <a:pt x="0" y="26923"/>
                    </a:lnTo>
                    <a:lnTo>
                      <a:pt x="54943" y="26923"/>
                    </a:lnTo>
                    <a:lnTo>
                      <a:pt x="65725" y="13477"/>
                    </a:lnTo>
                    <a:lnTo>
                      <a:pt x="54943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3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567;p57">
                <a:extLst>
                  <a:ext uri="{FF2B5EF4-FFF2-40B4-BE49-F238E27FC236}">
                    <a16:creationId xmlns:a16="http://schemas.microsoft.com/office/drawing/2014/main" id="{B31A3B76-C268-4E57-E99C-46688C8D8876}"/>
                  </a:ext>
                </a:extLst>
              </p:cNvPr>
              <p:cNvSpPr/>
              <p:nvPr/>
            </p:nvSpPr>
            <p:spPr>
              <a:xfrm>
                <a:off x="1606190" y="2506075"/>
                <a:ext cx="1643925" cy="673075"/>
              </a:xfrm>
              <a:custGeom>
                <a:avLst/>
                <a:gdLst/>
                <a:ahLst/>
                <a:cxnLst/>
                <a:rect l="l" t="t" r="r" b="b"/>
                <a:pathLst>
                  <a:path w="65757" h="26923" extrusionOk="0">
                    <a:moveTo>
                      <a:pt x="0" y="0"/>
                    </a:moveTo>
                    <a:lnTo>
                      <a:pt x="10782" y="13477"/>
                    </a:lnTo>
                    <a:lnTo>
                      <a:pt x="0" y="26923"/>
                    </a:lnTo>
                    <a:lnTo>
                      <a:pt x="54975" y="26923"/>
                    </a:lnTo>
                    <a:lnTo>
                      <a:pt x="65757" y="13477"/>
                    </a:lnTo>
                    <a:lnTo>
                      <a:pt x="54975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3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568;p57">
                <a:extLst>
                  <a:ext uri="{FF2B5EF4-FFF2-40B4-BE49-F238E27FC236}">
                    <a16:creationId xmlns:a16="http://schemas.microsoft.com/office/drawing/2014/main" id="{09A16B79-3CD7-72F5-C360-252084F64123}"/>
                  </a:ext>
                </a:extLst>
              </p:cNvPr>
              <p:cNvSpPr/>
              <p:nvPr/>
            </p:nvSpPr>
            <p:spPr>
              <a:xfrm>
                <a:off x="2973481" y="2506075"/>
                <a:ext cx="1643925" cy="673075"/>
              </a:xfrm>
              <a:custGeom>
                <a:avLst/>
                <a:gdLst/>
                <a:ahLst/>
                <a:cxnLst/>
                <a:rect l="l" t="t" r="r" b="b"/>
                <a:pathLst>
                  <a:path w="65757" h="26923" extrusionOk="0">
                    <a:moveTo>
                      <a:pt x="0" y="0"/>
                    </a:moveTo>
                    <a:lnTo>
                      <a:pt x="10782" y="13477"/>
                    </a:lnTo>
                    <a:lnTo>
                      <a:pt x="0" y="26923"/>
                    </a:lnTo>
                    <a:lnTo>
                      <a:pt x="54975" y="26923"/>
                    </a:lnTo>
                    <a:lnTo>
                      <a:pt x="65757" y="13477"/>
                    </a:lnTo>
                    <a:lnTo>
                      <a:pt x="54975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569;p57">
                <a:extLst>
                  <a:ext uri="{FF2B5EF4-FFF2-40B4-BE49-F238E27FC236}">
                    <a16:creationId xmlns:a16="http://schemas.microsoft.com/office/drawing/2014/main" id="{C5287F88-32F5-8779-9C41-B7888567CCB9}"/>
                  </a:ext>
                </a:extLst>
              </p:cNvPr>
              <p:cNvSpPr/>
              <p:nvPr/>
            </p:nvSpPr>
            <p:spPr>
              <a:xfrm>
                <a:off x="5709611" y="2506075"/>
                <a:ext cx="1643925" cy="673075"/>
              </a:xfrm>
              <a:custGeom>
                <a:avLst/>
                <a:gdLst/>
                <a:ahLst/>
                <a:cxnLst/>
                <a:rect l="l" t="t" r="r" b="b"/>
                <a:pathLst>
                  <a:path w="65757" h="26923" extrusionOk="0">
                    <a:moveTo>
                      <a:pt x="0" y="0"/>
                    </a:moveTo>
                    <a:lnTo>
                      <a:pt x="10782" y="13477"/>
                    </a:lnTo>
                    <a:lnTo>
                      <a:pt x="0" y="26923"/>
                    </a:lnTo>
                    <a:lnTo>
                      <a:pt x="54975" y="26923"/>
                    </a:lnTo>
                    <a:lnTo>
                      <a:pt x="65757" y="13477"/>
                    </a:lnTo>
                    <a:lnTo>
                      <a:pt x="54975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accent3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570;p57">
                <a:extLst>
                  <a:ext uri="{FF2B5EF4-FFF2-40B4-BE49-F238E27FC236}">
                    <a16:creationId xmlns:a16="http://schemas.microsoft.com/office/drawing/2014/main" id="{AC6F6A67-F304-F574-78B7-8C857A1548D2}"/>
                  </a:ext>
                </a:extLst>
              </p:cNvPr>
              <p:cNvSpPr/>
              <p:nvPr/>
            </p:nvSpPr>
            <p:spPr>
              <a:xfrm>
                <a:off x="4342321" y="2506075"/>
                <a:ext cx="1643150" cy="673075"/>
              </a:xfrm>
              <a:custGeom>
                <a:avLst/>
                <a:gdLst/>
                <a:ahLst/>
                <a:cxnLst/>
                <a:rect l="l" t="t" r="r" b="b"/>
                <a:pathLst>
                  <a:path w="65726" h="26923" extrusionOk="0">
                    <a:moveTo>
                      <a:pt x="1" y="0"/>
                    </a:moveTo>
                    <a:lnTo>
                      <a:pt x="10751" y="13477"/>
                    </a:lnTo>
                    <a:lnTo>
                      <a:pt x="1" y="26923"/>
                    </a:lnTo>
                    <a:lnTo>
                      <a:pt x="54944" y="26923"/>
                    </a:lnTo>
                    <a:lnTo>
                      <a:pt x="65726" y="13477"/>
                    </a:lnTo>
                    <a:lnTo>
                      <a:pt x="5494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3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" name="Google Shape;328;p30">
            <a:extLst>
              <a:ext uri="{FF2B5EF4-FFF2-40B4-BE49-F238E27FC236}">
                <a16:creationId xmlns:a16="http://schemas.microsoft.com/office/drawing/2014/main" id="{6E581B42-0187-A004-E2B7-C2330E1FE277}"/>
              </a:ext>
            </a:extLst>
          </p:cNvPr>
          <p:cNvSpPr txBox="1"/>
          <p:nvPr/>
        </p:nvSpPr>
        <p:spPr>
          <a:xfrm>
            <a:off x="8840377" y="4816740"/>
            <a:ext cx="251290" cy="42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Be Vietnam Pro"/>
                <a:ea typeface="Be Vietnam Pro"/>
                <a:cs typeface="Be Vietnam Pro"/>
              </a:rPr>
              <a:t>4</a:t>
            </a:r>
            <a:br>
              <a:rPr lang="en" sz="800" b="1">
                <a:latin typeface="Be Vietnam Pro"/>
                <a:ea typeface="Be Vietnam Pro"/>
                <a:cs typeface="Be Vietnam Pro"/>
              </a:rPr>
            </a:br>
            <a:endParaRPr lang="en" sz="1000" b="1">
              <a:solidFill>
                <a:schemeClr val="lt2"/>
              </a:solidFill>
              <a:uFill>
                <a:noFill/>
              </a:uFill>
              <a:latin typeface="Inter Tight"/>
              <a:ea typeface="Inter Tight"/>
              <a:cs typeface="Inter T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346DA03-9976-8207-65E4-5CA6EAAE1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5" y="3065086"/>
            <a:ext cx="2896738" cy="1481514"/>
          </a:xfrm>
          <a:prstGeom prst="rect">
            <a:avLst/>
          </a:prstGeom>
        </p:spPr>
      </p:pic>
      <p:sp>
        <p:nvSpPr>
          <p:cNvPr id="402" name="Google Shape;402;p35"/>
          <p:cNvSpPr txBox="1">
            <a:spLocks noGrp="1"/>
          </p:cNvSpPr>
          <p:nvPr>
            <p:ph type="title"/>
          </p:nvPr>
        </p:nvSpPr>
        <p:spPr>
          <a:xfrm>
            <a:off x="716550" y="106301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Issues 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05" name="Google Shape;405;p35"/>
          <p:cNvSpPr txBox="1">
            <a:spLocks noGrp="1"/>
          </p:cNvSpPr>
          <p:nvPr>
            <p:ph type="subTitle" idx="1"/>
          </p:nvPr>
        </p:nvSpPr>
        <p:spPr>
          <a:xfrm>
            <a:off x="125384" y="1700666"/>
            <a:ext cx="2845200" cy="1204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-Issue: Most of the pages first elements are videos that auto play and are unmutable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-Heuristic: Flexibility and Efficiency of use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-Severity: 3</a:t>
            </a:r>
            <a:endParaRPr/>
          </a:p>
        </p:txBody>
      </p:sp>
      <p:sp>
        <p:nvSpPr>
          <p:cNvPr id="406" name="Google Shape;406;p35"/>
          <p:cNvSpPr txBox="1">
            <a:spLocks noGrp="1"/>
          </p:cNvSpPr>
          <p:nvPr>
            <p:ph type="subTitle" idx="2"/>
          </p:nvPr>
        </p:nvSpPr>
        <p:spPr>
          <a:xfrm>
            <a:off x="5994600" y="1700666"/>
            <a:ext cx="2845200" cy="1045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-Issue: Search bar that only search news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-Heuristic: Match between system and real world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-Severity: 2</a:t>
            </a:r>
            <a:endParaRPr/>
          </a:p>
        </p:txBody>
      </p:sp>
      <p:sp>
        <p:nvSpPr>
          <p:cNvPr id="407" name="Google Shape;407;p35"/>
          <p:cNvSpPr txBox="1">
            <a:spLocks noGrp="1"/>
          </p:cNvSpPr>
          <p:nvPr>
            <p:ph type="subTitle" idx="3"/>
          </p:nvPr>
        </p:nvSpPr>
        <p:spPr>
          <a:xfrm>
            <a:off x="3149400" y="1700666"/>
            <a:ext cx="2845200" cy="1045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-Issue: Menu looks like a footer and is bad designed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-Heuristic: Asthetic and minimalistic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-Serverity: 2</a:t>
            </a:r>
            <a:endParaRPr/>
          </a:p>
        </p:txBody>
      </p:sp>
      <p:sp>
        <p:nvSpPr>
          <p:cNvPr id="403" name="Google Shape;403;p35"/>
          <p:cNvSpPr txBox="1">
            <a:spLocks noGrp="1"/>
          </p:cNvSpPr>
          <p:nvPr>
            <p:ph type="subTitle" idx="4"/>
          </p:nvPr>
        </p:nvSpPr>
        <p:spPr>
          <a:xfrm>
            <a:off x="127784" y="1087504"/>
            <a:ext cx="2842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 Vietnam Pro" panose="020B0604020202020204" charset="0"/>
              </a:rPr>
              <a:t>Video auto play</a:t>
            </a:r>
            <a:endParaRPr lang="pt-PT" b="1">
              <a:latin typeface="Be Vietnam Pro" panose="020B0604020202020204" charset="0"/>
            </a:endParaRPr>
          </a:p>
        </p:txBody>
      </p:sp>
      <p:sp>
        <p:nvSpPr>
          <p:cNvPr id="404" name="Google Shape;404;p35"/>
          <p:cNvSpPr txBox="1">
            <a:spLocks noGrp="1"/>
          </p:cNvSpPr>
          <p:nvPr>
            <p:ph type="subTitle" idx="5"/>
          </p:nvPr>
        </p:nvSpPr>
        <p:spPr>
          <a:xfrm>
            <a:off x="5859123" y="1136074"/>
            <a:ext cx="2842800" cy="4617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 Vietnam Pro" panose="020B0604020202020204" charset="0"/>
              </a:rPr>
              <a:t>Search bar</a:t>
            </a:r>
            <a:endParaRPr lang="pt-PT" b="1">
              <a:latin typeface="Be Vietnam Pro" panose="020B0604020202020204" charset="0"/>
            </a:endParaRPr>
          </a:p>
        </p:txBody>
      </p:sp>
      <p:sp>
        <p:nvSpPr>
          <p:cNvPr id="408" name="Google Shape;408;p35"/>
          <p:cNvSpPr txBox="1">
            <a:spLocks noGrp="1"/>
          </p:cNvSpPr>
          <p:nvPr>
            <p:ph type="subTitle" idx="6"/>
          </p:nvPr>
        </p:nvSpPr>
        <p:spPr>
          <a:xfrm>
            <a:off x="3013923" y="1083423"/>
            <a:ext cx="2842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 Vietnam Pro" panose="020B0604020202020204" charset="0"/>
              </a:rPr>
              <a:t>Menu</a:t>
            </a:r>
            <a:endParaRPr lang="pt-PT" b="1">
              <a:latin typeface="Be Vietnam Pro" panose="020B0604020202020204" charset="0"/>
            </a:endParaRPr>
          </a:p>
        </p:txBody>
      </p:sp>
      <p:pic>
        <p:nvPicPr>
          <p:cNvPr id="11" name="Imagem 10" descr="Uma imagem com texto">
            <a:extLst>
              <a:ext uri="{FF2B5EF4-FFF2-40B4-BE49-F238E27FC236}">
                <a16:creationId xmlns:a16="http://schemas.microsoft.com/office/drawing/2014/main" id="{65596BE1-28E4-355D-BDD5-B290FF5D4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806" y="3065086"/>
            <a:ext cx="2908388" cy="148151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0B5090C-6DE2-7575-3CEE-3D79192DB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584" y="3052679"/>
            <a:ext cx="2907425" cy="1493921"/>
          </a:xfrm>
          <a:prstGeom prst="rect">
            <a:avLst/>
          </a:prstGeom>
        </p:spPr>
      </p:pic>
      <p:sp>
        <p:nvSpPr>
          <p:cNvPr id="3" name="Google Shape;328;p30">
            <a:extLst>
              <a:ext uri="{FF2B5EF4-FFF2-40B4-BE49-F238E27FC236}">
                <a16:creationId xmlns:a16="http://schemas.microsoft.com/office/drawing/2014/main" id="{88DB8BCD-36C5-4C8B-524E-669FDF6DAE9E}"/>
              </a:ext>
            </a:extLst>
          </p:cNvPr>
          <p:cNvSpPr txBox="1"/>
          <p:nvPr/>
        </p:nvSpPr>
        <p:spPr>
          <a:xfrm>
            <a:off x="8840377" y="4816740"/>
            <a:ext cx="251290" cy="42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Be Vietnam Pro"/>
                <a:ea typeface="Be Vietnam Pro"/>
                <a:cs typeface="Be Vietnam Pro"/>
              </a:rPr>
              <a:t>5</a:t>
            </a:r>
            <a:br>
              <a:rPr lang="en" sz="800" b="1">
                <a:latin typeface="Be Vietnam Pro"/>
                <a:ea typeface="Be Vietnam Pro"/>
                <a:cs typeface="Be Vietnam Pro"/>
              </a:rPr>
            </a:br>
            <a:endParaRPr lang="en" sz="1000" b="1">
              <a:solidFill>
                <a:schemeClr val="lt2"/>
              </a:solidFill>
              <a:uFill>
                <a:noFill/>
              </a:uFill>
              <a:latin typeface="Inter Tight"/>
              <a:ea typeface="Inter Tight"/>
              <a:cs typeface="Inter Tight"/>
            </a:endParaRPr>
          </a:p>
        </p:txBody>
      </p:sp>
      <p:sp>
        <p:nvSpPr>
          <p:cNvPr id="2" name="Google Shape;328;p30">
            <a:extLst>
              <a:ext uri="{FF2B5EF4-FFF2-40B4-BE49-F238E27FC236}">
                <a16:creationId xmlns:a16="http://schemas.microsoft.com/office/drawing/2014/main" id="{217B2D29-7D3A-4542-6533-11184E51BBFC}"/>
              </a:ext>
            </a:extLst>
          </p:cNvPr>
          <p:cNvSpPr txBox="1"/>
          <p:nvPr/>
        </p:nvSpPr>
        <p:spPr>
          <a:xfrm>
            <a:off x="8840377" y="4816740"/>
            <a:ext cx="251290" cy="42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Be Vietnam Pro"/>
                <a:ea typeface="Be Vietnam Pro"/>
                <a:cs typeface="Be Vietnam Pro"/>
              </a:rPr>
              <a:t>5</a:t>
            </a:r>
            <a:br>
              <a:rPr lang="en" sz="800" b="1">
                <a:latin typeface="Be Vietnam Pro"/>
                <a:ea typeface="Be Vietnam Pro"/>
                <a:cs typeface="Be Vietnam Pro"/>
              </a:rPr>
            </a:br>
            <a:endParaRPr lang="en" sz="1000" b="1">
              <a:solidFill>
                <a:schemeClr val="lt2"/>
              </a:solidFill>
              <a:uFill>
                <a:noFill/>
              </a:uFill>
              <a:latin typeface="Inter Tight"/>
              <a:ea typeface="Inter Tight"/>
              <a:cs typeface="Inter T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3"/>
          <p:cNvSpPr txBox="1">
            <a:spLocks noGrp="1"/>
          </p:cNvSpPr>
          <p:nvPr>
            <p:ph type="title"/>
          </p:nvPr>
        </p:nvSpPr>
        <p:spPr>
          <a:xfrm>
            <a:off x="720000" y="4519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>
                <a:latin typeface="Be Vietnam Pro" panose="020B0604020202020204" charset="0"/>
              </a:rPr>
              <a:t>Heuristic</a:t>
            </a:r>
            <a:r>
              <a:rPr lang="pt-PT">
                <a:latin typeface="Be Vietnam Pro" panose="020B0604020202020204" charset="0"/>
              </a:rPr>
              <a:t> </a:t>
            </a:r>
            <a:r>
              <a:rPr lang="pt-PT" err="1">
                <a:latin typeface="Be Vietnam Pro" panose="020B0604020202020204" charset="0"/>
              </a:rPr>
              <a:t>Table</a:t>
            </a:r>
            <a:endParaRPr lang="pt-PT">
              <a:solidFill>
                <a:schemeClr val="lt2"/>
              </a:solidFill>
              <a:latin typeface="Be Vietnam Pro" panose="020B060402020202020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A1A1C4A-F9DB-CB95-7C5C-7BD494034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988468"/>
              </p:ext>
            </p:extLst>
          </p:nvPr>
        </p:nvGraphicFramePr>
        <p:xfrm>
          <a:off x="1278675" y="1226398"/>
          <a:ext cx="6479869" cy="2936893"/>
        </p:xfrm>
        <a:graphic>
          <a:graphicData uri="http://schemas.openxmlformats.org/drawingml/2006/table">
            <a:tbl>
              <a:tblPr firstRow="1" lastRow="1" bandRow="1">
                <a:tableStyleId>{CF0CA4E9-9152-449E-AD93-C62EBB5B987B}</a:tableStyleId>
              </a:tblPr>
              <a:tblGrid>
                <a:gridCol w="2105952">
                  <a:extLst>
                    <a:ext uri="{9D8B030D-6E8A-4147-A177-3AD203B41FA5}">
                      <a16:colId xmlns:a16="http://schemas.microsoft.com/office/drawing/2014/main" val="2506854466"/>
                    </a:ext>
                  </a:extLst>
                </a:gridCol>
                <a:gridCol w="1059206">
                  <a:extLst>
                    <a:ext uri="{9D8B030D-6E8A-4147-A177-3AD203B41FA5}">
                      <a16:colId xmlns:a16="http://schemas.microsoft.com/office/drawing/2014/main" val="757910963"/>
                    </a:ext>
                  </a:extLst>
                </a:gridCol>
                <a:gridCol w="1051584">
                  <a:extLst>
                    <a:ext uri="{9D8B030D-6E8A-4147-A177-3AD203B41FA5}">
                      <a16:colId xmlns:a16="http://schemas.microsoft.com/office/drawing/2014/main" val="297785692"/>
                    </a:ext>
                  </a:extLst>
                </a:gridCol>
                <a:gridCol w="1127787">
                  <a:extLst>
                    <a:ext uri="{9D8B030D-6E8A-4147-A177-3AD203B41FA5}">
                      <a16:colId xmlns:a16="http://schemas.microsoft.com/office/drawing/2014/main" val="3941775222"/>
                    </a:ext>
                  </a:extLst>
                </a:gridCol>
                <a:gridCol w="1135340">
                  <a:extLst>
                    <a:ext uri="{9D8B030D-6E8A-4147-A177-3AD203B41FA5}">
                      <a16:colId xmlns:a16="http://schemas.microsoft.com/office/drawing/2014/main" val="2199908243"/>
                    </a:ext>
                  </a:extLst>
                </a:gridCol>
              </a:tblGrid>
              <a:tr h="33599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b="1"/>
                    </a:p>
                  </a:txBody>
                  <a:tcPr>
                    <a:lnL w="12700">
                      <a:solidFill>
                        <a:schemeClr val="bg1"/>
                      </a:solidFill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b="1">
                          <a:solidFill>
                            <a:schemeClr val="accent3"/>
                          </a:solidFill>
                          <a:latin typeface="Be Vietnam Pro" panose="020B0604020202020204" charset="0"/>
                        </a:rPr>
                        <a:t>João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b="1">
                          <a:solidFill>
                            <a:schemeClr val="accent3"/>
                          </a:solidFill>
                          <a:latin typeface="Be Vietnam Pro" panose="020B0604020202020204" charset="0"/>
                        </a:rPr>
                        <a:t>José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b="1">
                          <a:solidFill>
                            <a:schemeClr val="accent3"/>
                          </a:solidFill>
                          <a:latin typeface="Be Vietnam Pro" panose="020B0604020202020204" charset="0"/>
                        </a:rPr>
                        <a:t>Ricardo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b="1">
                          <a:solidFill>
                            <a:schemeClr val="accent3"/>
                          </a:solidFill>
                          <a:latin typeface="Be Vietnam Pro" panose="020B0604020202020204" charset="0"/>
                        </a:rPr>
                        <a:t>Average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421038"/>
                  </a:ext>
                </a:extLst>
              </a:tr>
              <a:tr h="732913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noProof="0">
                          <a:solidFill>
                            <a:schemeClr val="accent3"/>
                          </a:solidFill>
                          <a:latin typeface="Be Vietnam Pro" panose="020B0604020202020204" charset="0"/>
                        </a:rPr>
                        <a:t>Travel with destination and origin in the same pin</a:t>
                      </a:r>
                      <a:endParaRPr lang="en-US" sz="1200" b="1" i="0" u="none" strike="noStrike" noProof="0">
                        <a:solidFill>
                          <a:schemeClr val="accent3"/>
                        </a:solidFill>
                        <a:latin typeface="Be Vietnam Pro" panose="020B060402020202020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2342970"/>
                  </a:ext>
                </a:extLst>
              </a:tr>
              <a:tr h="61135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" sz="1200" b="1" i="0" u="none" strike="noStrike" noProof="0">
                          <a:solidFill>
                            <a:schemeClr val="accent3"/>
                          </a:solidFill>
                          <a:latin typeface="Be Vietnam Pro" panose="020B0604020202020204" charset="0"/>
                        </a:rPr>
                        <a:t>Search with transparent background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1,67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706422"/>
                  </a:ext>
                </a:extLst>
              </a:tr>
              <a:tr h="55103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" sz="1200" b="1" i="0" u="none" strike="noStrike" noProof="0">
                          <a:solidFill>
                            <a:schemeClr val="accent3"/>
                          </a:solidFill>
                          <a:latin typeface="Be Vietnam Pro" panose="020B0604020202020204" charset="0"/>
                        </a:rPr>
                        <a:t>The search is just a news search</a:t>
                      </a:r>
                      <a:endParaRPr lang="en-US" sz="1200" b="1">
                        <a:solidFill>
                          <a:schemeClr val="accent3"/>
                        </a:solidFill>
                        <a:latin typeface="Be Vietnam Pr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0644262"/>
                  </a:ext>
                </a:extLst>
              </a:tr>
              <a:tr h="70559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" sz="1200" b="1" i="0" u="none" strike="noStrike" noProof="0">
                          <a:solidFill>
                            <a:schemeClr val="accent3"/>
                          </a:solidFill>
                          <a:latin typeface="Be Vietnam Pro" panose="020B0604020202020204" charset="0"/>
                        </a:rPr>
                        <a:t>Image carousel buttons on home page too close to video</a:t>
                      </a:r>
                      <a:endParaRPr lang="en-US" sz="1200" b="1">
                        <a:solidFill>
                          <a:schemeClr val="accent3"/>
                        </a:solidFill>
                        <a:latin typeface="Be Vietnam Pro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663901"/>
                  </a:ext>
                </a:extLst>
              </a:tr>
            </a:tbl>
          </a:graphicData>
        </a:graphic>
      </p:graphicFrame>
      <p:grpSp>
        <p:nvGrpSpPr>
          <p:cNvPr id="6" name="Google Shape;617;p43">
            <a:extLst>
              <a:ext uri="{FF2B5EF4-FFF2-40B4-BE49-F238E27FC236}">
                <a16:creationId xmlns:a16="http://schemas.microsoft.com/office/drawing/2014/main" id="{39500C69-9C66-877D-779D-88459205AE4B}"/>
              </a:ext>
            </a:extLst>
          </p:cNvPr>
          <p:cNvGrpSpPr/>
          <p:nvPr/>
        </p:nvGrpSpPr>
        <p:grpSpPr>
          <a:xfrm>
            <a:off x="650400" y="542151"/>
            <a:ext cx="679654" cy="858637"/>
            <a:chOff x="5033300" y="3382913"/>
            <a:chExt cx="679654" cy="858637"/>
          </a:xfrm>
        </p:grpSpPr>
        <p:sp>
          <p:nvSpPr>
            <p:cNvPr id="4" name="Google Shape;618;p43">
              <a:extLst>
                <a:ext uri="{FF2B5EF4-FFF2-40B4-BE49-F238E27FC236}">
                  <a16:creationId xmlns:a16="http://schemas.microsoft.com/office/drawing/2014/main" id="{5F7A1987-45B1-E7EA-A06F-0BA5B2620862}"/>
                </a:ext>
              </a:extLst>
            </p:cNvPr>
            <p:cNvSpPr/>
            <p:nvPr/>
          </p:nvSpPr>
          <p:spPr>
            <a:xfrm>
              <a:off x="5033300" y="3414925"/>
              <a:ext cx="597000" cy="826625"/>
            </a:xfrm>
            <a:custGeom>
              <a:avLst/>
              <a:gdLst/>
              <a:ahLst/>
              <a:cxnLst/>
              <a:rect l="l" t="t" r="r" b="b"/>
              <a:pathLst>
                <a:path w="23880" h="33065" extrusionOk="0">
                  <a:moveTo>
                    <a:pt x="0" y="33065"/>
                  </a:moveTo>
                  <a:cubicBezTo>
                    <a:pt x="1825" y="26981"/>
                    <a:pt x="7068" y="22509"/>
                    <a:pt x="10654" y="17267"/>
                  </a:cubicBezTo>
                  <a:cubicBezTo>
                    <a:pt x="14748" y="11283"/>
                    <a:pt x="18753" y="5127"/>
                    <a:pt x="23880" y="0"/>
                  </a:cubicBez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" name="Google Shape;619;p43">
              <a:extLst>
                <a:ext uri="{FF2B5EF4-FFF2-40B4-BE49-F238E27FC236}">
                  <a16:creationId xmlns:a16="http://schemas.microsoft.com/office/drawing/2014/main" id="{78B7568B-D6DD-610C-F9A3-E7FC087D747A}"/>
                </a:ext>
              </a:extLst>
            </p:cNvPr>
            <p:cNvSpPr/>
            <p:nvPr/>
          </p:nvSpPr>
          <p:spPr>
            <a:xfrm>
              <a:off x="5134175" y="3382913"/>
              <a:ext cx="578779" cy="684247"/>
            </a:xfrm>
            <a:custGeom>
              <a:avLst/>
              <a:gdLst/>
              <a:ahLst/>
              <a:cxnLst/>
              <a:rect l="l" t="t" r="r" b="b"/>
              <a:pathLst>
                <a:path w="20207" h="26452" extrusionOk="0">
                  <a:moveTo>
                    <a:pt x="0" y="0"/>
                  </a:moveTo>
                  <a:cubicBezTo>
                    <a:pt x="7220" y="8425"/>
                    <a:pt x="12356" y="18611"/>
                    <a:pt x="20207" y="26452"/>
                  </a:cubicBez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" name="Google Shape;620;p43">
            <a:extLst>
              <a:ext uri="{FF2B5EF4-FFF2-40B4-BE49-F238E27FC236}">
                <a16:creationId xmlns:a16="http://schemas.microsoft.com/office/drawing/2014/main" id="{476F5103-0F08-619C-08F5-911989D45405}"/>
              </a:ext>
            </a:extLst>
          </p:cNvPr>
          <p:cNvGrpSpPr/>
          <p:nvPr/>
        </p:nvGrpSpPr>
        <p:grpSpPr>
          <a:xfrm rot="493300">
            <a:off x="341595" y="308595"/>
            <a:ext cx="578775" cy="835781"/>
            <a:chOff x="4923025" y="2808725"/>
            <a:chExt cx="578788" cy="835800"/>
          </a:xfrm>
        </p:grpSpPr>
        <p:cxnSp>
          <p:nvCxnSpPr>
            <p:cNvPr id="8" name="Google Shape;621;p43">
              <a:extLst>
                <a:ext uri="{FF2B5EF4-FFF2-40B4-BE49-F238E27FC236}">
                  <a16:creationId xmlns:a16="http://schemas.microsoft.com/office/drawing/2014/main" id="{C3E55BE2-A521-5296-E6A1-C84A32E9D8B9}"/>
                </a:ext>
              </a:extLst>
            </p:cNvPr>
            <p:cNvCxnSpPr/>
            <p:nvPr/>
          </p:nvCxnSpPr>
          <p:spPr>
            <a:xfrm rot="10800000" flipH="1">
              <a:off x="5088413" y="2808725"/>
              <a:ext cx="413400" cy="8358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622;p43">
              <a:extLst>
                <a:ext uri="{FF2B5EF4-FFF2-40B4-BE49-F238E27FC236}">
                  <a16:creationId xmlns:a16="http://schemas.microsoft.com/office/drawing/2014/main" id="{EA73CE70-7E62-EE8D-CA06-FEBD6B29D60D}"/>
                </a:ext>
              </a:extLst>
            </p:cNvPr>
            <p:cNvCxnSpPr/>
            <p:nvPr/>
          </p:nvCxnSpPr>
          <p:spPr>
            <a:xfrm rot="10800000">
              <a:off x="4923025" y="3515825"/>
              <a:ext cx="206700" cy="1287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" name="Google Shape;328;p30">
            <a:extLst>
              <a:ext uri="{FF2B5EF4-FFF2-40B4-BE49-F238E27FC236}">
                <a16:creationId xmlns:a16="http://schemas.microsoft.com/office/drawing/2014/main" id="{B80FD97E-355C-7A64-0352-75A137E24E36}"/>
              </a:ext>
            </a:extLst>
          </p:cNvPr>
          <p:cNvSpPr txBox="1"/>
          <p:nvPr/>
        </p:nvSpPr>
        <p:spPr>
          <a:xfrm>
            <a:off x="8840377" y="4816740"/>
            <a:ext cx="251290" cy="42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Be Vietnam Pro"/>
                <a:ea typeface="Be Vietnam Pro"/>
                <a:cs typeface="Be Vietnam Pro"/>
              </a:rPr>
              <a:t>6</a:t>
            </a:r>
            <a:br>
              <a:rPr lang="en" sz="800" b="1">
                <a:latin typeface="Be Vietnam Pro"/>
                <a:ea typeface="Be Vietnam Pro"/>
                <a:cs typeface="Be Vietnam Pro"/>
              </a:rPr>
            </a:br>
            <a:endParaRPr lang="en" sz="1000" b="1">
              <a:solidFill>
                <a:schemeClr val="lt2"/>
              </a:solidFill>
              <a:uFill>
                <a:noFill/>
              </a:uFill>
              <a:latin typeface="Inter Tight"/>
              <a:ea typeface="Inter Tight"/>
              <a:cs typeface="Inter T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Be Vietnam Pro" panose="020B0604020202020204" charset="0"/>
              </a:rPr>
              <a:t>Heuristic Table</a:t>
            </a:r>
            <a:endParaRPr lang="pt-PT">
              <a:solidFill>
                <a:schemeClr val="lt2"/>
              </a:solidFill>
              <a:latin typeface="Be Vietnam Pro" panose="020B0604020202020204" charset="0"/>
            </a:endParaRPr>
          </a:p>
        </p:txBody>
      </p:sp>
      <p:grpSp>
        <p:nvGrpSpPr>
          <p:cNvPr id="617" name="Google Shape;617;p43"/>
          <p:cNvGrpSpPr/>
          <p:nvPr/>
        </p:nvGrpSpPr>
        <p:grpSpPr>
          <a:xfrm>
            <a:off x="650400" y="542151"/>
            <a:ext cx="679654" cy="858637"/>
            <a:chOff x="5033300" y="3382913"/>
            <a:chExt cx="679654" cy="858637"/>
          </a:xfrm>
        </p:grpSpPr>
        <p:sp>
          <p:nvSpPr>
            <p:cNvPr id="618" name="Google Shape;618;p43"/>
            <p:cNvSpPr/>
            <p:nvPr/>
          </p:nvSpPr>
          <p:spPr>
            <a:xfrm>
              <a:off x="5033300" y="3414925"/>
              <a:ext cx="597000" cy="826625"/>
            </a:xfrm>
            <a:custGeom>
              <a:avLst/>
              <a:gdLst/>
              <a:ahLst/>
              <a:cxnLst/>
              <a:rect l="l" t="t" r="r" b="b"/>
              <a:pathLst>
                <a:path w="23880" h="33065" extrusionOk="0">
                  <a:moveTo>
                    <a:pt x="0" y="33065"/>
                  </a:moveTo>
                  <a:cubicBezTo>
                    <a:pt x="1825" y="26981"/>
                    <a:pt x="7068" y="22509"/>
                    <a:pt x="10654" y="17267"/>
                  </a:cubicBezTo>
                  <a:cubicBezTo>
                    <a:pt x="14748" y="11283"/>
                    <a:pt x="18753" y="5127"/>
                    <a:pt x="23880" y="0"/>
                  </a:cubicBez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9" name="Google Shape;619;p43"/>
            <p:cNvSpPr/>
            <p:nvPr/>
          </p:nvSpPr>
          <p:spPr>
            <a:xfrm>
              <a:off x="5134175" y="3382913"/>
              <a:ext cx="578779" cy="684247"/>
            </a:xfrm>
            <a:custGeom>
              <a:avLst/>
              <a:gdLst/>
              <a:ahLst/>
              <a:cxnLst/>
              <a:rect l="l" t="t" r="r" b="b"/>
              <a:pathLst>
                <a:path w="20207" h="26452" extrusionOk="0">
                  <a:moveTo>
                    <a:pt x="0" y="0"/>
                  </a:moveTo>
                  <a:cubicBezTo>
                    <a:pt x="7220" y="8425"/>
                    <a:pt x="12356" y="18611"/>
                    <a:pt x="20207" y="26452"/>
                  </a:cubicBez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20" name="Google Shape;620;p43"/>
          <p:cNvGrpSpPr/>
          <p:nvPr/>
        </p:nvGrpSpPr>
        <p:grpSpPr>
          <a:xfrm rot="493300">
            <a:off x="341595" y="308595"/>
            <a:ext cx="578775" cy="835781"/>
            <a:chOff x="4923025" y="2808725"/>
            <a:chExt cx="578788" cy="835800"/>
          </a:xfrm>
        </p:grpSpPr>
        <p:cxnSp>
          <p:nvCxnSpPr>
            <p:cNvPr id="621" name="Google Shape;621;p43"/>
            <p:cNvCxnSpPr/>
            <p:nvPr/>
          </p:nvCxnSpPr>
          <p:spPr>
            <a:xfrm rot="10800000" flipH="1">
              <a:off x="5088413" y="2808725"/>
              <a:ext cx="413400" cy="8358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3"/>
            <p:cNvCxnSpPr/>
            <p:nvPr/>
          </p:nvCxnSpPr>
          <p:spPr>
            <a:xfrm rot="10800000">
              <a:off x="4923025" y="3515825"/>
              <a:ext cx="206700" cy="1287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3851934-E94B-C920-6F2D-75208E590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944956"/>
              </p:ext>
            </p:extLst>
          </p:nvPr>
        </p:nvGraphicFramePr>
        <p:xfrm>
          <a:off x="1066800" y="1355536"/>
          <a:ext cx="6583152" cy="2709780"/>
        </p:xfrm>
        <a:graphic>
          <a:graphicData uri="http://schemas.openxmlformats.org/drawingml/2006/table">
            <a:tbl>
              <a:tblPr firstRow="1" lastRow="1" bandRow="1">
                <a:tableStyleId>{CF0CA4E9-9152-449E-AD93-C62EBB5B987B}</a:tableStyleId>
              </a:tblPr>
              <a:tblGrid>
                <a:gridCol w="2371631">
                  <a:extLst>
                    <a:ext uri="{9D8B030D-6E8A-4147-A177-3AD203B41FA5}">
                      <a16:colId xmlns:a16="http://schemas.microsoft.com/office/drawing/2014/main" val="2506854466"/>
                    </a:ext>
                  </a:extLst>
                </a:gridCol>
                <a:gridCol w="1046748">
                  <a:extLst>
                    <a:ext uri="{9D8B030D-6E8A-4147-A177-3AD203B41FA5}">
                      <a16:colId xmlns:a16="http://schemas.microsoft.com/office/drawing/2014/main" val="757910963"/>
                    </a:ext>
                  </a:extLst>
                </a:gridCol>
                <a:gridCol w="1021676">
                  <a:extLst>
                    <a:ext uri="{9D8B030D-6E8A-4147-A177-3AD203B41FA5}">
                      <a16:colId xmlns:a16="http://schemas.microsoft.com/office/drawing/2014/main" val="297785692"/>
                    </a:ext>
                  </a:extLst>
                </a:gridCol>
                <a:gridCol w="1065552">
                  <a:extLst>
                    <a:ext uri="{9D8B030D-6E8A-4147-A177-3AD203B41FA5}">
                      <a16:colId xmlns:a16="http://schemas.microsoft.com/office/drawing/2014/main" val="3941775222"/>
                    </a:ext>
                  </a:extLst>
                </a:gridCol>
                <a:gridCol w="1077545">
                  <a:extLst>
                    <a:ext uri="{9D8B030D-6E8A-4147-A177-3AD203B41FA5}">
                      <a16:colId xmlns:a16="http://schemas.microsoft.com/office/drawing/2014/main" val="2199908243"/>
                    </a:ext>
                  </a:extLst>
                </a:gridCol>
              </a:tblGrid>
              <a:tr h="33400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b="1"/>
                    </a:p>
                  </a:txBody>
                  <a:tcPr>
                    <a:lnL w="12700">
                      <a:solidFill>
                        <a:schemeClr val="bg1"/>
                      </a:solidFill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b="1">
                          <a:solidFill>
                            <a:schemeClr val="accent3"/>
                          </a:solidFill>
                          <a:latin typeface="Be Vietnam Pro"/>
                        </a:rPr>
                        <a:t>João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b="1">
                          <a:solidFill>
                            <a:schemeClr val="accent3"/>
                          </a:solidFill>
                          <a:latin typeface="Be Vietnam Pro"/>
                        </a:rPr>
                        <a:t>José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b="1">
                          <a:solidFill>
                            <a:schemeClr val="accent3"/>
                          </a:solidFill>
                          <a:latin typeface="Be Vietnam Pro"/>
                        </a:rPr>
                        <a:t>Ricardo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b="1">
                          <a:solidFill>
                            <a:schemeClr val="accent3"/>
                          </a:solidFill>
                          <a:latin typeface="Be Vietnam Pro"/>
                        </a:rPr>
                        <a:t>Average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421038"/>
                  </a:ext>
                </a:extLst>
              </a:tr>
              <a:tr h="96461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chemeClr val="accent3"/>
                          </a:solidFill>
                          <a:effectLst/>
                          <a:latin typeface="Be Vietnam Pro"/>
                          <a:ea typeface="Arial"/>
                          <a:cs typeface="Arial"/>
                          <a:sym typeface="Arial"/>
                        </a:rPr>
                        <a:t>Videos that start automatically, covers almost the entire screen and is immutable</a:t>
                      </a:r>
                      <a:endParaRPr lang="en-US" sz="1200" b="1" i="0" u="none" strike="noStrike" noProof="0">
                        <a:solidFill>
                          <a:schemeClr val="accent3"/>
                        </a:solidFill>
                        <a:latin typeface="Be Vietnam Pr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Be Vietnam Pro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Be Vietnam Pro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Be Vietnam Pro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Be Vietnam Pro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2342970"/>
                  </a:ext>
                </a:extLst>
              </a:tr>
              <a:tr h="70975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chemeClr val="accent3"/>
                          </a:solidFill>
                          <a:latin typeface="Be Vietnam Pro"/>
                        </a:rPr>
                        <a:t>Photos that cover a large part of the screen</a:t>
                      </a:r>
                      <a:endParaRPr lang="en" sz="1200" b="1" i="0" u="none" strike="noStrike" noProof="0">
                        <a:solidFill>
                          <a:schemeClr val="accent3"/>
                        </a:solidFill>
                        <a:latin typeface="Be Vietnam Pro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Be Vietnam Pro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Be Vietnam Pro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Be Vietnam Pro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Be Vietnam Pro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706422"/>
                  </a:ext>
                </a:extLst>
              </a:tr>
              <a:tr h="70140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chemeClr val="accent3"/>
                          </a:solidFill>
                          <a:latin typeface="Be Vietnam Pro"/>
                        </a:rPr>
                        <a:t>Main menu is the same as the footer and doesn’t have its own style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Be Vietnam Pro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Be Vietnam Pro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Be Vietnam Pro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Be Vietnam Pro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644262"/>
                  </a:ext>
                </a:extLst>
              </a:tr>
            </a:tbl>
          </a:graphicData>
        </a:graphic>
      </p:graphicFrame>
      <p:sp>
        <p:nvSpPr>
          <p:cNvPr id="4" name="Google Shape;328;p30">
            <a:extLst>
              <a:ext uri="{FF2B5EF4-FFF2-40B4-BE49-F238E27FC236}">
                <a16:creationId xmlns:a16="http://schemas.microsoft.com/office/drawing/2014/main" id="{37C3B24E-4BA2-AA27-B5C5-911B80C10D9E}"/>
              </a:ext>
            </a:extLst>
          </p:cNvPr>
          <p:cNvSpPr txBox="1"/>
          <p:nvPr/>
        </p:nvSpPr>
        <p:spPr>
          <a:xfrm>
            <a:off x="8840377" y="4816740"/>
            <a:ext cx="251290" cy="42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Be Vietnam Pro"/>
                <a:ea typeface="Be Vietnam Pro"/>
                <a:cs typeface="Be Vietnam Pro"/>
              </a:rPr>
              <a:t>7</a:t>
            </a:r>
            <a:br>
              <a:rPr lang="en" sz="800" b="1">
                <a:latin typeface="Be Vietnam Pro"/>
                <a:ea typeface="Be Vietnam Pro"/>
                <a:cs typeface="Be Vietnam Pro"/>
              </a:rPr>
            </a:br>
            <a:endParaRPr lang="en" sz="1000" b="1">
              <a:solidFill>
                <a:schemeClr val="lt2"/>
              </a:solidFill>
              <a:uFill>
                <a:noFill/>
              </a:uFill>
              <a:latin typeface="Inter Tight"/>
              <a:ea typeface="Inter Tight"/>
              <a:cs typeface="Inter Tight"/>
            </a:endParaRPr>
          </a:p>
        </p:txBody>
      </p:sp>
    </p:spTree>
    <p:extLst>
      <p:ext uri="{BB962C8B-B14F-4D97-AF65-F5344CB8AC3E}">
        <p14:creationId xmlns:p14="http://schemas.microsoft.com/office/powerpoint/2010/main" val="2039347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>
                <a:latin typeface="Be Vietnam Pro" panose="020B0604020202020204" charset="0"/>
              </a:rPr>
              <a:t>Heuristic</a:t>
            </a:r>
            <a:r>
              <a:rPr lang="pt-PT">
                <a:latin typeface="Be Vietnam Pro" panose="020B0604020202020204" charset="0"/>
              </a:rPr>
              <a:t> </a:t>
            </a:r>
            <a:r>
              <a:rPr lang="pt-PT" err="1">
                <a:latin typeface="Be Vietnam Pro" panose="020B0604020202020204" charset="0"/>
              </a:rPr>
              <a:t>Table</a:t>
            </a:r>
            <a:endParaRPr lang="pt-PT">
              <a:solidFill>
                <a:schemeClr val="lt2"/>
              </a:solidFill>
              <a:latin typeface="Be Vietnam Pro" panose="020B0604020202020204" charset="0"/>
            </a:endParaRPr>
          </a:p>
        </p:txBody>
      </p:sp>
      <p:grpSp>
        <p:nvGrpSpPr>
          <p:cNvPr id="617" name="Google Shape;617;p43"/>
          <p:cNvGrpSpPr/>
          <p:nvPr/>
        </p:nvGrpSpPr>
        <p:grpSpPr>
          <a:xfrm>
            <a:off x="650400" y="542151"/>
            <a:ext cx="679654" cy="858637"/>
            <a:chOff x="5033300" y="3382913"/>
            <a:chExt cx="679654" cy="858637"/>
          </a:xfrm>
        </p:grpSpPr>
        <p:sp>
          <p:nvSpPr>
            <p:cNvPr id="618" name="Google Shape;618;p43"/>
            <p:cNvSpPr/>
            <p:nvPr/>
          </p:nvSpPr>
          <p:spPr>
            <a:xfrm>
              <a:off x="5033300" y="3414925"/>
              <a:ext cx="597000" cy="826625"/>
            </a:xfrm>
            <a:custGeom>
              <a:avLst/>
              <a:gdLst/>
              <a:ahLst/>
              <a:cxnLst/>
              <a:rect l="l" t="t" r="r" b="b"/>
              <a:pathLst>
                <a:path w="23880" h="33065" extrusionOk="0">
                  <a:moveTo>
                    <a:pt x="0" y="33065"/>
                  </a:moveTo>
                  <a:cubicBezTo>
                    <a:pt x="1825" y="26981"/>
                    <a:pt x="7068" y="22509"/>
                    <a:pt x="10654" y="17267"/>
                  </a:cubicBezTo>
                  <a:cubicBezTo>
                    <a:pt x="14748" y="11283"/>
                    <a:pt x="18753" y="5127"/>
                    <a:pt x="23880" y="0"/>
                  </a:cubicBez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9" name="Google Shape;619;p43"/>
            <p:cNvSpPr/>
            <p:nvPr/>
          </p:nvSpPr>
          <p:spPr>
            <a:xfrm>
              <a:off x="5134175" y="3382913"/>
              <a:ext cx="578779" cy="684247"/>
            </a:xfrm>
            <a:custGeom>
              <a:avLst/>
              <a:gdLst/>
              <a:ahLst/>
              <a:cxnLst/>
              <a:rect l="l" t="t" r="r" b="b"/>
              <a:pathLst>
                <a:path w="20207" h="26452" extrusionOk="0">
                  <a:moveTo>
                    <a:pt x="0" y="0"/>
                  </a:moveTo>
                  <a:cubicBezTo>
                    <a:pt x="7220" y="8425"/>
                    <a:pt x="12356" y="18611"/>
                    <a:pt x="20207" y="26452"/>
                  </a:cubicBez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20" name="Google Shape;620;p43"/>
          <p:cNvGrpSpPr/>
          <p:nvPr/>
        </p:nvGrpSpPr>
        <p:grpSpPr>
          <a:xfrm rot="493300">
            <a:off x="341595" y="308595"/>
            <a:ext cx="578775" cy="835781"/>
            <a:chOff x="4923025" y="2808725"/>
            <a:chExt cx="578788" cy="835800"/>
          </a:xfrm>
        </p:grpSpPr>
        <p:cxnSp>
          <p:nvCxnSpPr>
            <p:cNvPr id="621" name="Google Shape;621;p43"/>
            <p:cNvCxnSpPr/>
            <p:nvPr/>
          </p:nvCxnSpPr>
          <p:spPr>
            <a:xfrm rot="10800000" flipH="1">
              <a:off x="5088413" y="2808725"/>
              <a:ext cx="413400" cy="8358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3"/>
            <p:cNvCxnSpPr/>
            <p:nvPr/>
          </p:nvCxnSpPr>
          <p:spPr>
            <a:xfrm rot="10800000">
              <a:off x="4923025" y="3515825"/>
              <a:ext cx="206700" cy="1287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04ED590-CEC4-F900-65CF-F6C83CA15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355389"/>
              </p:ext>
            </p:extLst>
          </p:nvPr>
        </p:nvGraphicFramePr>
        <p:xfrm>
          <a:off x="1036674" y="1275906"/>
          <a:ext cx="7176294" cy="2806054"/>
        </p:xfrm>
        <a:graphic>
          <a:graphicData uri="http://schemas.openxmlformats.org/drawingml/2006/table">
            <a:tbl>
              <a:tblPr firstRow="1" lastRow="1" bandRow="1">
                <a:tableStyleId>{CF0CA4E9-9152-449E-AD93-C62EBB5B987B}</a:tableStyleId>
              </a:tblPr>
              <a:tblGrid>
                <a:gridCol w="2829937">
                  <a:extLst>
                    <a:ext uri="{9D8B030D-6E8A-4147-A177-3AD203B41FA5}">
                      <a16:colId xmlns:a16="http://schemas.microsoft.com/office/drawing/2014/main" val="2506854466"/>
                    </a:ext>
                  </a:extLst>
                </a:gridCol>
                <a:gridCol w="862515">
                  <a:extLst>
                    <a:ext uri="{9D8B030D-6E8A-4147-A177-3AD203B41FA5}">
                      <a16:colId xmlns:a16="http://schemas.microsoft.com/office/drawing/2014/main" val="757910963"/>
                    </a:ext>
                  </a:extLst>
                </a:gridCol>
                <a:gridCol w="1123363">
                  <a:extLst>
                    <a:ext uri="{9D8B030D-6E8A-4147-A177-3AD203B41FA5}">
                      <a16:colId xmlns:a16="http://schemas.microsoft.com/office/drawing/2014/main" val="297785692"/>
                    </a:ext>
                  </a:extLst>
                </a:gridCol>
                <a:gridCol w="1230010">
                  <a:extLst>
                    <a:ext uri="{9D8B030D-6E8A-4147-A177-3AD203B41FA5}">
                      <a16:colId xmlns:a16="http://schemas.microsoft.com/office/drawing/2014/main" val="3941775222"/>
                    </a:ext>
                  </a:extLst>
                </a:gridCol>
                <a:gridCol w="1130469">
                  <a:extLst>
                    <a:ext uri="{9D8B030D-6E8A-4147-A177-3AD203B41FA5}">
                      <a16:colId xmlns:a16="http://schemas.microsoft.com/office/drawing/2014/main" val="2199908243"/>
                    </a:ext>
                  </a:extLst>
                </a:gridCol>
              </a:tblGrid>
              <a:tr h="38749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b="1">
                        <a:latin typeface="Be Vietnam Pro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b="1">
                          <a:solidFill>
                            <a:schemeClr val="accent3"/>
                          </a:solidFill>
                          <a:latin typeface="Be Vietnam Pro"/>
                        </a:rPr>
                        <a:t>João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b="1">
                          <a:solidFill>
                            <a:schemeClr val="accent3"/>
                          </a:solidFill>
                          <a:latin typeface="Be Vietnam Pro"/>
                        </a:rPr>
                        <a:t>José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b="1">
                          <a:solidFill>
                            <a:schemeClr val="accent3"/>
                          </a:solidFill>
                          <a:latin typeface="Be Vietnam Pro"/>
                        </a:rPr>
                        <a:t>Ricardo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b="1">
                          <a:solidFill>
                            <a:schemeClr val="accent3"/>
                          </a:solidFill>
                          <a:latin typeface="Be Vietnam Pro"/>
                        </a:rPr>
                        <a:t>Average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421038"/>
                  </a:ext>
                </a:extLst>
              </a:tr>
              <a:tr h="765843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accent3"/>
                          </a:solidFill>
                          <a:latin typeface="Be Vietnam Pro"/>
                        </a:rPr>
                        <a:t>Form validation is not well implemented</a:t>
                      </a:r>
                      <a:endParaRPr lang="en-US" sz="1200" b="1" i="0" u="none" strike="noStrike" noProof="0">
                        <a:solidFill>
                          <a:schemeClr val="accent3"/>
                        </a:solidFill>
                        <a:latin typeface="Be Vietnam Pr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Be Vietnam Pro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Be Vietnam Pro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Be Vietnam Pro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Be Vietnam Pro"/>
                        </a:rPr>
                        <a:t>2,33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2342970"/>
                  </a:ext>
                </a:extLst>
              </a:tr>
              <a:tr h="83897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chemeClr val="accent3"/>
                          </a:solidFill>
                          <a:latin typeface="Be Vietnam Pro"/>
                        </a:rPr>
                        <a:t>“Check your schedule here” can confuse the user into thinking that the text is a link to another page</a:t>
                      </a:r>
                      <a:endParaRPr lang="en" sz="1200" b="1" i="0" u="none" strike="noStrike" noProof="0">
                        <a:solidFill>
                          <a:schemeClr val="accent3"/>
                        </a:solidFill>
                        <a:latin typeface="Be Vietnam Pro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Be Vietnam Pro"/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Be Vietnam Pro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Be Vietnam Pro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Be Vietnam Pro"/>
                        </a:rPr>
                        <a:t>0,67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706422"/>
                  </a:ext>
                </a:extLst>
              </a:tr>
              <a:tr h="8137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200" b="1" i="0" u="none" strike="noStrike" cap="none">
                          <a:solidFill>
                            <a:schemeClr val="accent3"/>
                          </a:solidFill>
                          <a:effectLst/>
                          <a:latin typeface="Be Vietnam Pro"/>
                          <a:ea typeface="Arial"/>
                          <a:cs typeface="Arial"/>
                          <a:sym typeface="Arial"/>
                        </a:rPr>
                        <a:t>Some design </a:t>
                      </a:r>
                      <a:r>
                        <a:rPr lang="pt-PT" sz="1200" b="1" i="0" u="none" strike="noStrike" cap="none" err="1">
                          <a:solidFill>
                            <a:schemeClr val="accent3"/>
                          </a:solidFill>
                          <a:effectLst/>
                          <a:latin typeface="Be Vietnam Pro"/>
                          <a:ea typeface="Arial"/>
                          <a:cs typeface="Arial"/>
                          <a:sym typeface="Arial"/>
                        </a:rPr>
                        <a:t>mistakes</a:t>
                      </a:r>
                      <a:endParaRPr lang="en-US" sz="1100" b="1">
                        <a:solidFill>
                          <a:schemeClr val="accent3"/>
                        </a:solidFill>
                        <a:latin typeface="Be Vietnam Pro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Be Vietnam Pro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Be Vietnam Pro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Be Vietnam Pro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Be Vietnam Pro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6442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E46A67-BF65-1D04-0011-2E7610AE98B3}"/>
                  </a:ext>
                </a:extLst>
              </p14:cNvPr>
              <p14:cNvContentPartPr/>
              <p14:nvPr/>
            </p14:nvContentPartPr>
            <p14:xfrm>
              <a:off x="7279981" y="5052126"/>
              <a:ext cx="517728" cy="20583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E46A67-BF65-1D04-0011-2E7610AE98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61992" y="5034382"/>
                <a:ext cx="553347" cy="557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1DC6923-B5A1-916C-30CF-578802813B23}"/>
                  </a:ext>
                </a:extLst>
              </p14:cNvPr>
              <p14:cNvContentPartPr/>
              <p14:nvPr/>
            </p14:nvContentPartPr>
            <p14:xfrm>
              <a:off x="8881509" y="5032190"/>
              <a:ext cx="8306" cy="2202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1DC6923-B5A1-916C-30CF-578802813B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29596" y="5014428"/>
                <a:ext cx="111093" cy="57194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Google Shape;328;p30">
            <a:extLst>
              <a:ext uri="{FF2B5EF4-FFF2-40B4-BE49-F238E27FC236}">
                <a16:creationId xmlns:a16="http://schemas.microsoft.com/office/drawing/2014/main" id="{DD42630E-EC2C-1455-626E-64E5A09E1403}"/>
              </a:ext>
            </a:extLst>
          </p:cNvPr>
          <p:cNvSpPr txBox="1"/>
          <p:nvPr/>
        </p:nvSpPr>
        <p:spPr>
          <a:xfrm>
            <a:off x="8833732" y="4816740"/>
            <a:ext cx="251290" cy="42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Be Vietnam Pro"/>
                <a:ea typeface="Be Vietnam Pro"/>
                <a:cs typeface="Be Vietnam Pro"/>
              </a:rPr>
              <a:t>8</a:t>
            </a:r>
            <a:br>
              <a:rPr lang="en" sz="800" b="1">
                <a:latin typeface="Be Vietnam Pro"/>
                <a:ea typeface="Be Vietnam Pro"/>
                <a:cs typeface="Be Vietnam Pro"/>
              </a:rPr>
            </a:br>
            <a:endParaRPr lang="en" sz="1000" b="1">
              <a:solidFill>
                <a:schemeClr val="lt2"/>
              </a:solidFill>
              <a:uFill>
                <a:noFill/>
              </a:uFill>
              <a:latin typeface="Inter Tight"/>
              <a:ea typeface="Inter Tight"/>
              <a:cs typeface="Inter Tight"/>
            </a:endParaRPr>
          </a:p>
        </p:txBody>
      </p:sp>
    </p:spTree>
    <p:extLst>
      <p:ext uri="{BB962C8B-B14F-4D97-AF65-F5344CB8AC3E}">
        <p14:creationId xmlns:p14="http://schemas.microsoft.com/office/powerpoint/2010/main" val="4036997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2E5D851E-C963-7A48-625D-E2AD14610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41" y="3300491"/>
            <a:ext cx="1097375" cy="762066"/>
          </a:xfrm>
          <a:prstGeom prst="rect">
            <a:avLst/>
          </a:prstGeom>
        </p:spPr>
      </p:pic>
      <p:sp>
        <p:nvSpPr>
          <p:cNvPr id="462" name="Google Shape;462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Be Vietnam Pro"/>
              </a:rPr>
              <a:t>Cognitive</a:t>
            </a:r>
            <a:r>
              <a:rPr lang="pt-PT">
                <a:latin typeface="Be Vietnam Pro"/>
              </a:rPr>
              <a:t> </a:t>
            </a:r>
            <a:r>
              <a:rPr lang="pt-PT" err="1">
                <a:latin typeface="Be Vietnam Pro"/>
              </a:rPr>
              <a:t>Walkthrough</a:t>
            </a:r>
            <a:endParaRPr lang="pt-PT">
              <a:solidFill>
                <a:schemeClr val="lt2"/>
              </a:solidFill>
              <a:latin typeface="Be Vietnam Pro"/>
            </a:endParaRPr>
          </a:p>
        </p:txBody>
      </p:sp>
      <p:sp>
        <p:nvSpPr>
          <p:cNvPr id="475" name="Google Shape;475;p37"/>
          <p:cNvSpPr/>
          <p:nvPr/>
        </p:nvSpPr>
        <p:spPr>
          <a:xfrm>
            <a:off x="1039689" y="1928190"/>
            <a:ext cx="1008300" cy="674100"/>
          </a:xfrm>
          <a:prstGeom prst="parallelogram">
            <a:avLst>
              <a:gd name="adj" fmla="val 25000"/>
            </a:avLst>
          </a:prstGeom>
          <a:solidFill>
            <a:schemeClr val="accent3"/>
          </a:solidFill>
          <a:ln>
            <a:noFill/>
          </a:ln>
          <a:effectLst>
            <a:outerShdw dist="114300" dir="135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7"/>
          </p:nvPr>
        </p:nvSpPr>
        <p:spPr>
          <a:xfrm>
            <a:off x="2216552" y="1463244"/>
            <a:ext cx="4198425" cy="4639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800" b="1">
                <a:latin typeface="Be Vietnam Pro" panose="020B0604020202020204" charset="0"/>
              </a:rPr>
              <a:t>What is a Cognitive Walkthrough?</a:t>
            </a:r>
          </a:p>
        </p:txBody>
      </p:sp>
      <p:grpSp>
        <p:nvGrpSpPr>
          <p:cNvPr id="504" name="Google Shape;504;p37"/>
          <p:cNvGrpSpPr/>
          <p:nvPr/>
        </p:nvGrpSpPr>
        <p:grpSpPr>
          <a:xfrm>
            <a:off x="-23177702" y="2137625"/>
            <a:ext cx="24910943" cy="5821604"/>
            <a:chOff x="-23257161" y="3631325"/>
            <a:chExt cx="18299336" cy="4276483"/>
          </a:xfrm>
        </p:grpSpPr>
        <p:sp>
          <p:nvSpPr>
            <p:cNvPr id="505" name="Google Shape;505;p37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-23257161" y="7907065"/>
              <a:ext cx="776" cy="743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-5259014" y="3648791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" name="Google Shape;516;p37"/>
          <p:cNvGrpSpPr/>
          <p:nvPr/>
        </p:nvGrpSpPr>
        <p:grpSpPr>
          <a:xfrm>
            <a:off x="6727929" y="242128"/>
            <a:ext cx="642945" cy="385782"/>
            <a:chOff x="5621100" y="220425"/>
            <a:chExt cx="642945" cy="385782"/>
          </a:xfrm>
        </p:grpSpPr>
        <p:sp>
          <p:nvSpPr>
            <p:cNvPr id="517" name="Google Shape;517;p37"/>
            <p:cNvSpPr/>
            <p:nvPr/>
          </p:nvSpPr>
          <p:spPr>
            <a:xfrm>
              <a:off x="5850725" y="245575"/>
              <a:ext cx="91850" cy="293925"/>
            </a:xfrm>
            <a:custGeom>
              <a:avLst/>
              <a:gdLst/>
              <a:ahLst/>
              <a:cxnLst/>
              <a:rect l="l" t="t" r="r" b="b"/>
              <a:pathLst>
                <a:path w="3674" h="11757" extrusionOk="0">
                  <a:moveTo>
                    <a:pt x="0" y="11757"/>
                  </a:moveTo>
                  <a:cubicBezTo>
                    <a:pt x="1579" y="7967"/>
                    <a:pt x="3674" y="4106"/>
                    <a:pt x="3674" y="0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8" name="Google Shape;518;p37"/>
            <p:cNvSpPr/>
            <p:nvPr/>
          </p:nvSpPr>
          <p:spPr>
            <a:xfrm rot="-299808">
              <a:off x="5942570" y="349032"/>
              <a:ext cx="321475" cy="257175"/>
            </a:xfrm>
            <a:custGeom>
              <a:avLst/>
              <a:gdLst/>
              <a:ahLst/>
              <a:cxnLst/>
              <a:rect l="l" t="t" r="r" b="b"/>
              <a:pathLst>
                <a:path w="12859" h="10287" extrusionOk="0">
                  <a:moveTo>
                    <a:pt x="0" y="10287"/>
                  </a:moveTo>
                  <a:cubicBezTo>
                    <a:pt x="5046" y="8125"/>
                    <a:pt x="10407" y="4911"/>
                    <a:pt x="12859" y="0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9" name="Google Shape;519;p37"/>
            <p:cNvSpPr/>
            <p:nvPr/>
          </p:nvSpPr>
          <p:spPr>
            <a:xfrm>
              <a:off x="5621100" y="220425"/>
              <a:ext cx="82675" cy="312300"/>
            </a:xfrm>
            <a:custGeom>
              <a:avLst/>
              <a:gdLst/>
              <a:ahLst/>
              <a:cxnLst/>
              <a:rect l="l" t="t" r="r" b="b"/>
              <a:pathLst>
                <a:path w="3307" h="12492" extrusionOk="0">
                  <a:moveTo>
                    <a:pt x="3307" y="12492"/>
                  </a:moveTo>
                  <a:cubicBezTo>
                    <a:pt x="2123" y="8350"/>
                    <a:pt x="1363" y="4086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" name="Google Shape;463;p37">
            <a:extLst>
              <a:ext uri="{FF2B5EF4-FFF2-40B4-BE49-F238E27FC236}">
                <a16:creationId xmlns:a16="http://schemas.microsoft.com/office/drawing/2014/main" id="{CBDD5805-373A-5605-2066-3A1BAD5213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82009" y="1997039"/>
            <a:ext cx="4938045" cy="892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A </a:t>
            </a:r>
            <a:r>
              <a:rPr lang="en" b="1"/>
              <a:t>cognitive walkthrough</a:t>
            </a:r>
            <a:r>
              <a:rPr lang="en"/>
              <a:t> is a technique used to evaluate the learnability of a system from the perspective of a new user. Each member of the analysis team must answer a set of questions related to the user’s perspective using the system.</a:t>
            </a:r>
            <a:endParaRPr lang="en-US"/>
          </a:p>
        </p:txBody>
      </p:sp>
      <p:sp>
        <p:nvSpPr>
          <p:cNvPr id="4" name="Google Shape;467;p37">
            <a:extLst>
              <a:ext uri="{FF2B5EF4-FFF2-40B4-BE49-F238E27FC236}">
                <a16:creationId xmlns:a16="http://schemas.microsoft.com/office/drawing/2014/main" id="{50B64A84-8479-FCBB-0B30-6A8E79893486}"/>
              </a:ext>
            </a:extLst>
          </p:cNvPr>
          <p:cNvSpPr txBox="1">
            <a:spLocks/>
          </p:cNvSpPr>
          <p:nvPr/>
        </p:nvSpPr>
        <p:spPr>
          <a:xfrm>
            <a:off x="2216552" y="2940146"/>
            <a:ext cx="4594052" cy="463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sz="1800" b="1">
                <a:latin typeface="Be Vietnam Pro" panose="020B0604020202020204" charset="0"/>
              </a:rPr>
              <a:t>Streamlined Cognitive Walkthrough</a:t>
            </a:r>
            <a:endParaRPr lang="en-US" b="1">
              <a:latin typeface="Be Vietnam Pro" panose="020B0604020202020204" charset="0"/>
            </a:endParaRPr>
          </a:p>
        </p:txBody>
      </p:sp>
      <p:grpSp>
        <p:nvGrpSpPr>
          <p:cNvPr id="8" name="Google Shape;7599;p67">
            <a:extLst>
              <a:ext uri="{FF2B5EF4-FFF2-40B4-BE49-F238E27FC236}">
                <a16:creationId xmlns:a16="http://schemas.microsoft.com/office/drawing/2014/main" id="{86612C6C-5495-544D-618C-0153745CFD71}"/>
              </a:ext>
            </a:extLst>
          </p:cNvPr>
          <p:cNvGrpSpPr/>
          <p:nvPr/>
        </p:nvGrpSpPr>
        <p:grpSpPr>
          <a:xfrm>
            <a:off x="1338593" y="3504864"/>
            <a:ext cx="442374" cy="420775"/>
            <a:chOff x="-6690625" y="3631325"/>
            <a:chExt cx="307225" cy="292225"/>
          </a:xfrm>
        </p:grpSpPr>
        <p:sp>
          <p:nvSpPr>
            <p:cNvPr id="9" name="Google Shape;7600;p67">
              <a:extLst>
                <a:ext uri="{FF2B5EF4-FFF2-40B4-BE49-F238E27FC236}">
                  <a16:creationId xmlns:a16="http://schemas.microsoft.com/office/drawing/2014/main" id="{2E6BFCEB-0728-9170-4C40-60AD06E91F59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601;p67">
              <a:extLst>
                <a:ext uri="{FF2B5EF4-FFF2-40B4-BE49-F238E27FC236}">
                  <a16:creationId xmlns:a16="http://schemas.microsoft.com/office/drawing/2014/main" id="{F83B0D2E-78FF-3AC5-7C56-0373ACACDA95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602;p67">
              <a:extLst>
                <a:ext uri="{FF2B5EF4-FFF2-40B4-BE49-F238E27FC236}">
                  <a16:creationId xmlns:a16="http://schemas.microsoft.com/office/drawing/2014/main" id="{B9351487-44F2-C11A-C64F-CC23B1683DFD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603;p67">
              <a:extLst>
                <a:ext uri="{FF2B5EF4-FFF2-40B4-BE49-F238E27FC236}">
                  <a16:creationId xmlns:a16="http://schemas.microsoft.com/office/drawing/2014/main" id="{443F02A2-F4BA-EA5B-A5C6-DE602F85032E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604;p67">
              <a:extLst>
                <a:ext uri="{FF2B5EF4-FFF2-40B4-BE49-F238E27FC236}">
                  <a16:creationId xmlns:a16="http://schemas.microsoft.com/office/drawing/2014/main" id="{0CC4EA76-E823-A4B1-0A52-9D36C1936FE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463;p37">
            <a:extLst>
              <a:ext uri="{FF2B5EF4-FFF2-40B4-BE49-F238E27FC236}">
                <a16:creationId xmlns:a16="http://schemas.microsoft.com/office/drawing/2014/main" id="{B7230D22-7111-4CE7-748E-D40DEE40488E}"/>
              </a:ext>
            </a:extLst>
          </p:cNvPr>
          <p:cNvSpPr txBox="1">
            <a:spLocks/>
          </p:cNvSpPr>
          <p:nvPr/>
        </p:nvSpPr>
        <p:spPr>
          <a:xfrm>
            <a:off x="2046823" y="3403729"/>
            <a:ext cx="5664131" cy="825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 Vietnam Pro"/>
              <a:buNone/>
              <a:defRPr sz="12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 Vietnam Pro"/>
              <a:buNone/>
              <a:defRPr sz="12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 Vietnam Pro"/>
              <a:buNone/>
              <a:defRPr sz="12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 Vietnam Pro"/>
              <a:buNone/>
              <a:defRPr sz="12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 Vietnam Pro"/>
              <a:buNone/>
              <a:defRPr sz="12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 Vietnam Pro"/>
              <a:buNone/>
              <a:defRPr sz="12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 Vietnam Pro"/>
              <a:buNone/>
              <a:defRPr sz="12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 Vietnam Pro"/>
              <a:buNone/>
              <a:defRPr sz="12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Be Vietnam Pro"/>
              <a:buNone/>
              <a:defRPr sz="12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pPr marL="0" indent="0"/>
            <a:r>
              <a:rPr lang="en"/>
              <a:t>A </a:t>
            </a:r>
            <a:r>
              <a:rPr lang="en" b="1"/>
              <a:t>streamlined</a:t>
            </a:r>
            <a:r>
              <a:rPr lang="en"/>
              <a:t> </a:t>
            </a:r>
            <a:r>
              <a:rPr lang="en" b="1"/>
              <a:t>cognitive walkthrough</a:t>
            </a:r>
            <a:r>
              <a:rPr lang="en"/>
              <a:t> is a new variation of the technique that uses only two questions instead of the traditional four: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Will the user know what to do at this step? 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If the user does the right thing, will they know that they did the right thing, and are making progress towards their goal? </a:t>
            </a:r>
          </a:p>
        </p:txBody>
      </p:sp>
      <p:sp>
        <p:nvSpPr>
          <p:cNvPr id="19" name="Google Shape;328;p30">
            <a:extLst>
              <a:ext uri="{FF2B5EF4-FFF2-40B4-BE49-F238E27FC236}">
                <a16:creationId xmlns:a16="http://schemas.microsoft.com/office/drawing/2014/main" id="{6696B24A-39BD-DDC1-9DC5-F7826C63CF90}"/>
              </a:ext>
            </a:extLst>
          </p:cNvPr>
          <p:cNvSpPr txBox="1"/>
          <p:nvPr/>
        </p:nvSpPr>
        <p:spPr>
          <a:xfrm>
            <a:off x="8840377" y="4816740"/>
            <a:ext cx="251290" cy="42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Be Vietnam Pro"/>
                <a:ea typeface="Be Vietnam Pro"/>
                <a:cs typeface="Be Vietnam Pro"/>
              </a:rPr>
              <a:t>9</a:t>
            </a:r>
            <a:br>
              <a:rPr lang="en" sz="800" b="1">
                <a:latin typeface="Be Vietnam Pro"/>
                <a:ea typeface="Be Vietnam Pro"/>
                <a:cs typeface="Be Vietnam Pro"/>
              </a:rPr>
            </a:br>
            <a:endParaRPr lang="en" sz="1000" b="1">
              <a:solidFill>
                <a:schemeClr val="lt2"/>
              </a:solidFill>
              <a:uFill>
                <a:noFill/>
              </a:uFill>
              <a:latin typeface="Inter Tight"/>
              <a:ea typeface="Inter Tight"/>
              <a:cs typeface="Inter T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arget Market Needs Meeting by Slidesgo">
  <a:themeElements>
    <a:clrScheme name="Personalizado 1">
      <a:dk1>
        <a:sysClr val="windowText" lastClr="000000"/>
      </a:dk1>
      <a:lt1>
        <a:sysClr val="window" lastClr="FFFFFF"/>
      </a:lt1>
      <a:dk2>
        <a:srgbClr val="323232"/>
      </a:dk2>
      <a:lt2>
        <a:srgbClr val="A4A4A4"/>
      </a:lt2>
      <a:accent1>
        <a:srgbClr val="FF0000"/>
      </a:accent1>
      <a:accent2>
        <a:srgbClr val="FF0000"/>
      </a:accent2>
      <a:accent3>
        <a:srgbClr val="FFFFFF"/>
      </a:accent3>
      <a:accent4>
        <a:srgbClr val="989898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dbd7b70-8810-453c-b7ba-44b61f9e97d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F1E27C68560E4DA6224158935A3793" ma:contentTypeVersion="10" ma:contentTypeDescription="Create a new document." ma:contentTypeScope="" ma:versionID="b6dccba2103f8e38937da9f0b968aade">
  <xsd:schema xmlns:xsd="http://www.w3.org/2001/XMLSchema" xmlns:xs="http://www.w3.org/2001/XMLSchema" xmlns:p="http://schemas.microsoft.com/office/2006/metadata/properties" xmlns:ns3="fdbd7b70-8810-453c-b7ba-44b61f9e97d4" xmlns:ns4="1542f620-1046-45b4-9e5b-bcbfeeffa60d" targetNamespace="http://schemas.microsoft.com/office/2006/metadata/properties" ma:root="true" ma:fieldsID="00dc05f0dc53e6c145a4e6a4d5dbb88a" ns3:_="" ns4:_="">
    <xsd:import namespace="fdbd7b70-8810-453c-b7ba-44b61f9e97d4"/>
    <xsd:import namespace="1542f620-1046-45b4-9e5b-bcbfeeffa60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bd7b70-8810-453c-b7ba-44b61f9e97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42f620-1046-45b4-9e5b-bcbfeeffa60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EBC742-5239-4C51-B7C6-ABD20EEF2CD3}">
  <ds:schemaRefs>
    <ds:schemaRef ds:uri="1542f620-1046-45b4-9e5b-bcbfeeffa60d"/>
    <ds:schemaRef ds:uri="fdbd7b70-8810-453c-b7ba-44b61f9e97d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DD4ECD0-DCA0-4FB9-816A-82FF7A9A354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A810F3-1F39-45D1-8724-A6D370473095}">
  <ds:schemaRefs>
    <ds:schemaRef ds:uri="1542f620-1046-45b4-9e5b-bcbfeeffa60d"/>
    <ds:schemaRef ds:uri="fdbd7b70-8810-453c-b7ba-44b61f9e97d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15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Target Market Needs Meeting by Slidesgo</vt:lpstr>
      <vt:lpstr>IHC – Practical Presentation 1 Transdev</vt:lpstr>
      <vt:lpstr>Contents of this Assignement</vt:lpstr>
      <vt:lpstr>PowerPoint Presentation</vt:lpstr>
      <vt:lpstr>Heuristics Evaluation</vt:lpstr>
      <vt:lpstr>Main Issues </vt:lpstr>
      <vt:lpstr>Heuristic Table</vt:lpstr>
      <vt:lpstr>Heuristic Table</vt:lpstr>
      <vt:lpstr>Heuristic Table</vt:lpstr>
      <vt:lpstr>Cognitive Walkthrough</vt:lpstr>
      <vt:lpstr>Tasks Analyzed</vt:lpstr>
      <vt:lpstr>Task Search Prices - Results</vt:lpstr>
      <vt:lpstr>Task Rent a Bus - Results</vt:lpstr>
      <vt:lpstr>Conclusions</vt:lpstr>
      <vt:lpstr>Resources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Market Needs Meeting</dc:title>
  <cp:revision>2</cp:revision>
  <dcterms:modified xsi:type="dcterms:W3CDTF">2023-03-13T21:09:43Z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0x010100C2F1E27C68560E4DA6224158935A3793</vt:lpwstr>
  </property>
</Properties>
</file>